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ec9ec0c6242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2a1dacd7f496a"/>
  </p:sldMasterIdLst>
  <p:sldIdLst>
    <p:sldId xmlns:r="http://schemas.openxmlformats.org/officeDocument/2006/relationships" id="256" r:id="Ra1d6aa542fb1490f"/>
    <p:sldId xmlns:r="http://schemas.openxmlformats.org/officeDocument/2006/relationships" id="257" r:id="Ra59dbfd41a0249a5"/>
    <p:sldId xmlns:r="http://schemas.openxmlformats.org/officeDocument/2006/relationships" id="258" r:id="R2ce256bcdb8944c4"/>
    <p:sldId xmlns:r="http://schemas.openxmlformats.org/officeDocument/2006/relationships" id="259" r:id="R6375198f082f424d"/>
    <p:sldId xmlns:r="http://schemas.openxmlformats.org/officeDocument/2006/relationships" id="260" r:id="R49bbe81c29eb4708"/>
    <p:sldId xmlns:r="http://schemas.openxmlformats.org/officeDocument/2006/relationships" id="261" r:id="Ra465bfb1cdfd4e76"/>
    <p:sldId xmlns:r="http://schemas.openxmlformats.org/officeDocument/2006/relationships" id="262" r:id="R8959ceb685e2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2a1dacd7f496a" /><Relationship Type="http://schemas.openxmlformats.org/officeDocument/2006/relationships/slide" Target="/ppt/slides/slide1.xml" Id="Ra1d6aa542fb1490f" /><Relationship Type="http://schemas.openxmlformats.org/officeDocument/2006/relationships/slide" Target="/ppt/slides/slide2.xml" Id="Ra59dbfd41a0249a5" /><Relationship Type="http://schemas.openxmlformats.org/officeDocument/2006/relationships/slide" Target="/ppt/slides/slide3.xml" Id="R2ce256bcdb8944c4" /><Relationship Type="http://schemas.openxmlformats.org/officeDocument/2006/relationships/slide" Target="/ppt/slides/slide4.xml" Id="R6375198f082f424d" /><Relationship Type="http://schemas.openxmlformats.org/officeDocument/2006/relationships/slide" Target="/ppt/slides/slide5.xml" Id="R49bbe81c29eb4708" /><Relationship Type="http://schemas.openxmlformats.org/officeDocument/2006/relationships/slide" Target="/ppt/slides/slide6.xml" Id="Ra465bfb1cdfd4e76" /><Relationship Type="http://schemas.openxmlformats.org/officeDocument/2006/relationships/slide" Target="/ppt/slides/slide7.xml" Id="R8959ceb685e2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135527261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1c15e2144ce7" /><Relationship Type="http://schemas.openxmlformats.org/officeDocument/2006/relationships/theme" Target="/ppt/slideMasters/theme/theme1.xml" Id="R0bb53610de8c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81c15e214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af136c787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a3550d042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0c55ce75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a3951fa0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c2ee7f32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219ea6bb7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cf575dec47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