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b04e13d8ff4c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dc566771004ab5"/>
  </p:sldMasterIdLst>
  <p:sldIdLst>
    <p:sldId xmlns:r="http://schemas.openxmlformats.org/officeDocument/2006/relationships" id="256" r:id="R758b6bacc6a04648"/>
    <p:sldId xmlns:r="http://schemas.openxmlformats.org/officeDocument/2006/relationships" id="257" r:id="R23b2987cb82f42fe"/>
    <p:sldId xmlns:r="http://schemas.openxmlformats.org/officeDocument/2006/relationships" id="258" r:id="R404e5fbbcde54974"/>
    <p:sldId xmlns:r="http://schemas.openxmlformats.org/officeDocument/2006/relationships" id="259" r:id="R11980a6dd1a24ec0"/>
    <p:sldId xmlns:r="http://schemas.openxmlformats.org/officeDocument/2006/relationships" id="260" r:id="Re77386b8094c4634"/>
    <p:sldId xmlns:r="http://schemas.openxmlformats.org/officeDocument/2006/relationships" id="261" r:id="Rbe0049e44ee54391"/>
    <p:sldId xmlns:r="http://schemas.openxmlformats.org/officeDocument/2006/relationships" id="262" r:id="Rb388b480c47f42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c566771004ab5" /><Relationship Type="http://schemas.openxmlformats.org/officeDocument/2006/relationships/slide" Target="/ppt/slides/slide1.xml" Id="R758b6bacc6a04648" /><Relationship Type="http://schemas.openxmlformats.org/officeDocument/2006/relationships/slide" Target="/ppt/slides/slide2.xml" Id="R23b2987cb82f42fe" /><Relationship Type="http://schemas.openxmlformats.org/officeDocument/2006/relationships/slide" Target="/ppt/slides/slide3.xml" Id="R404e5fbbcde54974" /><Relationship Type="http://schemas.openxmlformats.org/officeDocument/2006/relationships/slide" Target="/ppt/slides/slide4.xml" Id="R11980a6dd1a24ec0" /><Relationship Type="http://schemas.openxmlformats.org/officeDocument/2006/relationships/slide" Target="/ppt/slides/slide5.xml" Id="Re77386b8094c4634" /><Relationship Type="http://schemas.openxmlformats.org/officeDocument/2006/relationships/slide" Target="/ppt/slides/slide6.xml" Id="Rbe0049e44ee54391" /><Relationship Type="http://schemas.openxmlformats.org/officeDocument/2006/relationships/slide" Target="/ppt/slides/slide7.xml" Id="Rb388b480c47f42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cf53a1d174e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15e0eb60c4926" /><Relationship Type="http://schemas.openxmlformats.org/officeDocument/2006/relationships/theme" Target="/ppt/slideMasters/theme/theme1.xml" Id="R9f2231ec31cd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f15e0eb60c49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22829cc9741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c8913402549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cc15bd1a54c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c6286dfaa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756da64b842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ddd27a43444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72f10b9ed49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