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cd57c29fa46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4ac50fd7fb4ede"/>
  </p:sldMasterIdLst>
  <p:sldIdLst>
    <p:sldId xmlns:r="http://schemas.openxmlformats.org/officeDocument/2006/relationships" id="256" r:id="R75fa492712a44c65"/>
    <p:sldId xmlns:r="http://schemas.openxmlformats.org/officeDocument/2006/relationships" id="257" r:id="R43a71c5e3c064d53"/>
    <p:sldId xmlns:r="http://schemas.openxmlformats.org/officeDocument/2006/relationships" id="258" r:id="R81b08f870e424fb8"/>
    <p:sldId xmlns:r="http://schemas.openxmlformats.org/officeDocument/2006/relationships" id="259" r:id="R3f31bc140a2448c2"/>
    <p:sldId xmlns:r="http://schemas.openxmlformats.org/officeDocument/2006/relationships" id="260" r:id="R5bec4a4dab3d4b58"/>
    <p:sldId xmlns:r="http://schemas.openxmlformats.org/officeDocument/2006/relationships" id="261" r:id="Rbc293a522a6d48cb"/>
    <p:sldId xmlns:r="http://schemas.openxmlformats.org/officeDocument/2006/relationships" id="262" r:id="Ra033888fd1cf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ac50fd7fb4ede" /><Relationship Type="http://schemas.openxmlformats.org/officeDocument/2006/relationships/slide" Target="/ppt/slides/slide1.xml" Id="R75fa492712a44c65" /><Relationship Type="http://schemas.openxmlformats.org/officeDocument/2006/relationships/slide" Target="/ppt/slides/slide2.xml" Id="R43a71c5e3c064d53" /><Relationship Type="http://schemas.openxmlformats.org/officeDocument/2006/relationships/slide" Target="/ppt/slides/slide3.xml" Id="R81b08f870e424fb8" /><Relationship Type="http://schemas.openxmlformats.org/officeDocument/2006/relationships/slide" Target="/ppt/slides/slide4.xml" Id="R3f31bc140a2448c2" /><Relationship Type="http://schemas.openxmlformats.org/officeDocument/2006/relationships/slide" Target="/ppt/slides/slide5.xml" Id="R5bec4a4dab3d4b58" /><Relationship Type="http://schemas.openxmlformats.org/officeDocument/2006/relationships/slide" Target="/ppt/slides/slide6.xml" Id="Rbc293a522a6d48cb" /><Relationship Type="http://schemas.openxmlformats.org/officeDocument/2006/relationships/slide" Target="/ppt/slides/slide7.xml" Id="Ra033888fd1cf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d37678ece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24cf8bce24791" /><Relationship Type="http://schemas.openxmlformats.org/officeDocument/2006/relationships/theme" Target="/ppt/slideMasters/theme/theme1.xml" Id="R504cd4a01a7c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24cf8bce247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781c676bc4b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f98d197b9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b6419dc0544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e5dce08a4e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0ae4e79c049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b6197908f4e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ddd2f125740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