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18c999c1784d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0a1430a866491f"/>
  </p:sldMasterIdLst>
  <p:sldIdLst>
    <p:sldId xmlns:r="http://schemas.openxmlformats.org/officeDocument/2006/relationships" id="256" r:id="Rbff3d9e93da2438a"/>
    <p:sldId xmlns:r="http://schemas.openxmlformats.org/officeDocument/2006/relationships" id="257" r:id="R391753ba66cf4fc8"/>
    <p:sldId xmlns:r="http://schemas.openxmlformats.org/officeDocument/2006/relationships" id="258" r:id="R0307f3e913b14fe4"/>
    <p:sldId xmlns:r="http://schemas.openxmlformats.org/officeDocument/2006/relationships" id="259" r:id="Rb6bc7a71fb8e40b2"/>
    <p:sldId xmlns:r="http://schemas.openxmlformats.org/officeDocument/2006/relationships" id="260" r:id="R97fe1834c6d54e86"/>
    <p:sldId xmlns:r="http://schemas.openxmlformats.org/officeDocument/2006/relationships" id="261" r:id="R5b0e7a98125848d1"/>
    <p:sldId xmlns:r="http://schemas.openxmlformats.org/officeDocument/2006/relationships" id="262" r:id="R6b59509ff28747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0a1430a866491f" /><Relationship Type="http://schemas.openxmlformats.org/officeDocument/2006/relationships/slide" Target="/ppt/slides/slide1.xml" Id="Rbff3d9e93da2438a" /><Relationship Type="http://schemas.openxmlformats.org/officeDocument/2006/relationships/slide" Target="/ppt/slides/slide2.xml" Id="R391753ba66cf4fc8" /><Relationship Type="http://schemas.openxmlformats.org/officeDocument/2006/relationships/slide" Target="/ppt/slides/slide3.xml" Id="R0307f3e913b14fe4" /><Relationship Type="http://schemas.openxmlformats.org/officeDocument/2006/relationships/slide" Target="/ppt/slides/slide4.xml" Id="Rb6bc7a71fb8e40b2" /><Relationship Type="http://schemas.openxmlformats.org/officeDocument/2006/relationships/slide" Target="/ppt/slides/slide5.xml" Id="R97fe1834c6d54e86" /><Relationship Type="http://schemas.openxmlformats.org/officeDocument/2006/relationships/slide" Target="/ppt/slides/slide6.xml" Id="R5b0e7a98125848d1" /><Relationship Type="http://schemas.openxmlformats.org/officeDocument/2006/relationships/slide" Target="/ppt/slides/slide7.xml" Id="R6b59509ff28747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cd07ee0a764d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c7b7d93364b0c" /><Relationship Type="http://schemas.openxmlformats.org/officeDocument/2006/relationships/theme" Target="/ppt/slideMasters/theme/theme1.xml" Id="R3c14388d8d5841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fc7b7d93364b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33becadbc43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0f35c611748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dea8df18e4f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c1a07327445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34ec6db0a42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ef8327f3946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ac39e555345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PRIVATE EQUITY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PRIVATE EQUITY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−35 061 162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−52 719 245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1 280 718 109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1 298 395 236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918 194 673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