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6052dc440d4c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677ffa04904bf1"/>
  </p:sldMasterIdLst>
  <p:sldIdLst>
    <p:sldId xmlns:r="http://schemas.openxmlformats.org/officeDocument/2006/relationships" id="256" r:id="R3dcc90f2ec644d99"/>
    <p:sldId xmlns:r="http://schemas.openxmlformats.org/officeDocument/2006/relationships" id="257" r:id="R376079b67995457b"/>
    <p:sldId xmlns:r="http://schemas.openxmlformats.org/officeDocument/2006/relationships" id="258" r:id="R74dcc45bbdf84931"/>
    <p:sldId xmlns:r="http://schemas.openxmlformats.org/officeDocument/2006/relationships" id="259" r:id="Ra0f93febcc00422a"/>
    <p:sldId xmlns:r="http://schemas.openxmlformats.org/officeDocument/2006/relationships" id="260" r:id="R82f30f4b628b412e"/>
    <p:sldId xmlns:r="http://schemas.openxmlformats.org/officeDocument/2006/relationships" id="261" r:id="R7af9f0e774ea4baf"/>
    <p:sldId xmlns:r="http://schemas.openxmlformats.org/officeDocument/2006/relationships" id="262" r:id="R326c5eb4271446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677ffa04904bf1" /><Relationship Type="http://schemas.openxmlformats.org/officeDocument/2006/relationships/slide" Target="/ppt/slides/slide1.xml" Id="R3dcc90f2ec644d99" /><Relationship Type="http://schemas.openxmlformats.org/officeDocument/2006/relationships/slide" Target="/ppt/slides/slide2.xml" Id="R376079b67995457b" /><Relationship Type="http://schemas.openxmlformats.org/officeDocument/2006/relationships/slide" Target="/ppt/slides/slide3.xml" Id="R74dcc45bbdf84931" /><Relationship Type="http://schemas.openxmlformats.org/officeDocument/2006/relationships/slide" Target="/ppt/slides/slide4.xml" Id="Ra0f93febcc00422a" /><Relationship Type="http://schemas.openxmlformats.org/officeDocument/2006/relationships/slide" Target="/ppt/slides/slide5.xml" Id="R82f30f4b628b412e" /><Relationship Type="http://schemas.openxmlformats.org/officeDocument/2006/relationships/slide" Target="/ppt/slides/slide6.xml" Id="R7af9f0e774ea4baf" /><Relationship Type="http://schemas.openxmlformats.org/officeDocument/2006/relationships/slide" Target="/ppt/slides/slide7.xml" Id="R326c5eb4271446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9e5f63a7854f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1e9ade6f4b496f" /><Relationship Type="http://schemas.openxmlformats.org/officeDocument/2006/relationships/theme" Target="/ppt/slideMasters/theme/theme1.xml" Id="R891f9d37331e44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1e9ade6f4b496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33c0e90bc048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8fbf99781940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2b7aafecb440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d2cb6da40d48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399fc14bbc413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04f8f6321240d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5ebe2174334e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ALLERGODT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ALLERGODT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ALLERGODT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ALLERGODT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ALLERGODT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ALLERGODT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863 012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429 907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699 246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2 493 201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3 317 778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ALLERGODT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ALLERGODT ESPEN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ALLERGODT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Espen Allergodt, Thomas Heftyes gate 54B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918 056 521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ALLERGODT HOLDING AS</a:t>
            </a:r>
          </a:p>
        </p:txBody>
      </p:sp>
    </p:spTree>
  </p:cSld>
  <p:clrMapOvr>
    <a:masterClrMapping xmlns:a="http://schemas.openxmlformats.org/drawingml/2006/main"/>
  </p:clrMapOvr>
</p:sld>
</file>