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c46e2ea06047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9fb3ecfcff4e53"/>
  </p:sldMasterIdLst>
  <p:sldIdLst>
    <p:sldId xmlns:r="http://schemas.openxmlformats.org/officeDocument/2006/relationships" id="256" r:id="Rf4fbae1485564514"/>
    <p:sldId xmlns:r="http://schemas.openxmlformats.org/officeDocument/2006/relationships" id="257" r:id="Recc5bbb628de4d7e"/>
    <p:sldId xmlns:r="http://schemas.openxmlformats.org/officeDocument/2006/relationships" id="258" r:id="Raa84df976c384d84"/>
    <p:sldId xmlns:r="http://schemas.openxmlformats.org/officeDocument/2006/relationships" id="259" r:id="Rd29cbe33c0eb42d3"/>
    <p:sldId xmlns:r="http://schemas.openxmlformats.org/officeDocument/2006/relationships" id="260" r:id="R1c640137627548dd"/>
    <p:sldId xmlns:r="http://schemas.openxmlformats.org/officeDocument/2006/relationships" id="261" r:id="R0896d35a0463445b"/>
    <p:sldId xmlns:r="http://schemas.openxmlformats.org/officeDocument/2006/relationships" id="262" r:id="Rd97198f67e4b4d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9fb3ecfcff4e53" /><Relationship Type="http://schemas.openxmlformats.org/officeDocument/2006/relationships/slide" Target="/ppt/slides/slide1.xml" Id="Rf4fbae1485564514" /><Relationship Type="http://schemas.openxmlformats.org/officeDocument/2006/relationships/slide" Target="/ppt/slides/slide2.xml" Id="Recc5bbb628de4d7e" /><Relationship Type="http://schemas.openxmlformats.org/officeDocument/2006/relationships/slide" Target="/ppt/slides/slide3.xml" Id="Raa84df976c384d84" /><Relationship Type="http://schemas.openxmlformats.org/officeDocument/2006/relationships/slide" Target="/ppt/slides/slide4.xml" Id="Rd29cbe33c0eb42d3" /><Relationship Type="http://schemas.openxmlformats.org/officeDocument/2006/relationships/slide" Target="/ppt/slides/slide5.xml" Id="R1c640137627548dd" /><Relationship Type="http://schemas.openxmlformats.org/officeDocument/2006/relationships/slide" Target="/ppt/slides/slide6.xml" Id="R0896d35a0463445b" /><Relationship Type="http://schemas.openxmlformats.org/officeDocument/2006/relationships/slide" Target="/ppt/slides/slide7.xml" Id="Rd97198f67e4b4d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8195b0cbd40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002807d044c48" /><Relationship Type="http://schemas.openxmlformats.org/officeDocument/2006/relationships/theme" Target="/ppt/slideMasters/theme/theme1.xml" Id="Rdc528e6f1b974e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a002807d044c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f5ec6289547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3770063b643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3fe6486e040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c1d0feba943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66efe559748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0b229928144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52df6482d4b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