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d77abb56d840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a1802c72748a8"/>
  </p:sldMasterIdLst>
  <p:sldIdLst>
    <p:sldId xmlns:r="http://schemas.openxmlformats.org/officeDocument/2006/relationships" id="256" r:id="Rc57b1ebccf144793"/>
    <p:sldId xmlns:r="http://schemas.openxmlformats.org/officeDocument/2006/relationships" id="257" r:id="Ra74ea33ea97a4302"/>
    <p:sldId xmlns:r="http://schemas.openxmlformats.org/officeDocument/2006/relationships" id="258" r:id="Re18d622fda8a4eba"/>
    <p:sldId xmlns:r="http://schemas.openxmlformats.org/officeDocument/2006/relationships" id="259" r:id="R5a0fca5134e04e11"/>
    <p:sldId xmlns:r="http://schemas.openxmlformats.org/officeDocument/2006/relationships" id="260" r:id="Reaccb81c60664c90"/>
    <p:sldId xmlns:r="http://schemas.openxmlformats.org/officeDocument/2006/relationships" id="261" r:id="Refe214164299443e"/>
    <p:sldId xmlns:r="http://schemas.openxmlformats.org/officeDocument/2006/relationships" id="262" r:id="R628491674a6e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a1802c72748a8" /><Relationship Type="http://schemas.openxmlformats.org/officeDocument/2006/relationships/slide" Target="/ppt/slides/slide1.xml" Id="Rc57b1ebccf144793" /><Relationship Type="http://schemas.openxmlformats.org/officeDocument/2006/relationships/slide" Target="/ppt/slides/slide2.xml" Id="Ra74ea33ea97a4302" /><Relationship Type="http://schemas.openxmlformats.org/officeDocument/2006/relationships/slide" Target="/ppt/slides/slide3.xml" Id="Re18d622fda8a4eba" /><Relationship Type="http://schemas.openxmlformats.org/officeDocument/2006/relationships/slide" Target="/ppt/slides/slide4.xml" Id="R5a0fca5134e04e11" /><Relationship Type="http://schemas.openxmlformats.org/officeDocument/2006/relationships/slide" Target="/ppt/slides/slide5.xml" Id="Reaccb81c60664c90" /><Relationship Type="http://schemas.openxmlformats.org/officeDocument/2006/relationships/slide" Target="/ppt/slides/slide6.xml" Id="Refe214164299443e" /><Relationship Type="http://schemas.openxmlformats.org/officeDocument/2006/relationships/slide" Target="/ppt/slides/slide7.xml" Id="R628491674a6e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ec37519544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69ac498e64232" /><Relationship Type="http://schemas.openxmlformats.org/officeDocument/2006/relationships/theme" Target="/ppt/slideMasters/theme/theme1.xml" Id="Rab05a1527bfc4c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b69ac498e642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e27e87872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6820499c8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cb66da18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7fdd9de66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ca3bd06445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7101a84b24d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a935c5362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SKARE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FRANTZEN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