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7b1b02edde4c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d45a6233244f4f"/>
  </p:sldMasterIdLst>
  <p:sldIdLst>
    <p:sldId xmlns:r="http://schemas.openxmlformats.org/officeDocument/2006/relationships" id="256" r:id="R080c476688a44ffa"/>
    <p:sldId xmlns:r="http://schemas.openxmlformats.org/officeDocument/2006/relationships" id="257" r:id="R850fa1d358b941ce"/>
    <p:sldId xmlns:r="http://schemas.openxmlformats.org/officeDocument/2006/relationships" id="258" r:id="Rc4eef0cb52d14589"/>
    <p:sldId xmlns:r="http://schemas.openxmlformats.org/officeDocument/2006/relationships" id="259" r:id="R92d80d7fb28d492f"/>
    <p:sldId xmlns:r="http://schemas.openxmlformats.org/officeDocument/2006/relationships" id="260" r:id="R1f756383e5f84c10"/>
    <p:sldId xmlns:r="http://schemas.openxmlformats.org/officeDocument/2006/relationships" id="261" r:id="R7e338a23a3974429"/>
    <p:sldId xmlns:r="http://schemas.openxmlformats.org/officeDocument/2006/relationships" id="262" r:id="R317eb7f8f66c49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d45a6233244f4f" /><Relationship Type="http://schemas.openxmlformats.org/officeDocument/2006/relationships/slide" Target="/ppt/slides/slide1.xml" Id="R080c476688a44ffa" /><Relationship Type="http://schemas.openxmlformats.org/officeDocument/2006/relationships/slide" Target="/ppt/slides/slide2.xml" Id="R850fa1d358b941ce" /><Relationship Type="http://schemas.openxmlformats.org/officeDocument/2006/relationships/slide" Target="/ppt/slides/slide3.xml" Id="Rc4eef0cb52d14589" /><Relationship Type="http://schemas.openxmlformats.org/officeDocument/2006/relationships/slide" Target="/ppt/slides/slide4.xml" Id="R92d80d7fb28d492f" /><Relationship Type="http://schemas.openxmlformats.org/officeDocument/2006/relationships/slide" Target="/ppt/slides/slide5.xml" Id="R1f756383e5f84c10" /><Relationship Type="http://schemas.openxmlformats.org/officeDocument/2006/relationships/slide" Target="/ppt/slides/slide6.xml" Id="R7e338a23a3974429" /><Relationship Type="http://schemas.openxmlformats.org/officeDocument/2006/relationships/slide" Target="/ppt/slides/slide7.xml" Id="R317eb7f8f66c49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ef34bd953045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e264909784c50" /><Relationship Type="http://schemas.openxmlformats.org/officeDocument/2006/relationships/theme" Target="/ppt/slideMasters/theme/theme1.xml" Id="Rb3177f9041ac42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4e264909784c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04e7dd94d4b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b4a30499748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bba2208224d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064b4c13449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427b6d9564b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35e1c729b4b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1fa559dd04b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HARDING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HARDING EIENDOM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710 700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4 648 918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46 327 984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211 387 376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HARDING TRADING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HARDING TRADING HOLDING II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SILVERDALE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Lauvstøveien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4876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917 855 439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