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a8c60f469a44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967d10e5944f8e"/>
  </p:sldMasterIdLst>
  <p:sldIdLst>
    <p:sldId xmlns:r="http://schemas.openxmlformats.org/officeDocument/2006/relationships" id="256" r:id="Red4483d70a4c436f"/>
    <p:sldId xmlns:r="http://schemas.openxmlformats.org/officeDocument/2006/relationships" id="257" r:id="R64cd850e75734507"/>
    <p:sldId xmlns:r="http://schemas.openxmlformats.org/officeDocument/2006/relationships" id="258" r:id="R248563071e024445"/>
    <p:sldId xmlns:r="http://schemas.openxmlformats.org/officeDocument/2006/relationships" id="259" r:id="R40ae71ac810244fe"/>
    <p:sldId xmlns:r="http://schemas.openxmlformats.org/officeDocument/2006/relationships" id="260" r:id="Rcf2252b64bdc4ddc"/>
    <p:sldId xmlns:r="http://schemas.openxmlformats.org/officeDocument/2006/relationships" id="261" r:id="R4ab8cddf072b409a"/>
    <p:sldId xmlns:r="http://schemas.openxmlformats.org/officeDocument/2006/relationships" id="262" r:id="R8c0af8f8fbbe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67d10e5944f8e" /><Relationship Type="http://schemas.openxmlformats.org/officeDocument/2006/relationships/slide" Target="/ppt/slides/slide1.xml" Id="Red4483d70a4c436f" /><Relationship Type="http://schemas.openxmlformats.org/officeDocument/2006/relationships/slide" Target="/ppt/slides/slide2.xml" Id="R64cd850e75734507" /><Relationship Type="http://schemas.openxmlformats.org/officeDocument/2006/relationships/slide" Target="/ppt/slides/slide3.xml" Id="R248563071e024445" /><Relationship Type="http://schemas.openxmlformats.org/officeDocument/2006/relationships/slide" Target="/ppt/slides/slide4.xml" Id="R40ae71ac810244fe" /><Relationship Type="http://schemas.openxmlformats.org/officeDocument/2006/relationships/slide" Target="/ppt/slides/slide5.xml" Id="Rcf2252b64bdc4ddc" /><Relationship Type="http://schemas.openxmlformats.org/officeDocument/2006/relationships/slide" Target="/ppt/slides/slide6.xml" Id="R4ab8cddf072b409a" /><Relationship Type="http://schemas.openxmlformats.org/officeDocument/2006/relationships/slide" Target="/ppt/slides/slide7.xml" Id="R8c0af8f8fbbe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8db52cca6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8cbffddfb4435" /><Relationship Type="http://schemas.openxmlformats.org/officeDocument/2006/relationships/theme" Target="/ppt/slideMasters/theme/theme1.xml" Id="R5e0353a20290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78cbffddfb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59a3fb98a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545c19f02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0a090040547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2f176801548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e04e2771a43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b22ac0fe44e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d74489c7349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ROAR HELGEMO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