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b573facc2c4f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a0d74d2d5421b"/>
  </p:sldMasterIdLst>
  <p:sldIdLst>
    <p:sldId xmlns:r="http://schemas.openxmlformats.org/officeDocument/2006/relationships" id="256" r:id="R010d2b7c25e94a1a"/>
    <p:sldId xmlns:r="http://schemas.openxmlformats.org/officeDocument/2006/relationships" id="257" r:id="Rd551bb256e4b495c"/>
    <p:sldId xmlns:r="http://schemas.openxmlformats.org/officeDocument/2006/relationships" id="258" r:id="Rb5091f76e6044947"/>
    <p:sldId xmlns:r="http://schemas.openxmlformats.org/officeDocument/2006/relationships" id="259" r:id="Rd1e1a0d6d00d4b73"/>
    <p:sldId xmlns:r="http://schemas.openxmlformats.org/officeDocument/2006/relationships" id="260" r:id="Rf83bc8aefab645ee"/>
    <p:sldId xmlns:r="http://schemas.openxmlformats.org/officeDocument/2006/relationships" id="261" r:id="R182b5d83ae9f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a0d74d2d5421b" /><Relationship Type="http://schemas.openxmlformats.org/officeDocument/2006/relationships/slide" Target="/ppt/slides/slide1.xml" Id="R010d2b7c25e94a1a" /><Relationship Type="http://schemas.openxmlformats.org/officeDocument/2006/relationships/slide" Target="/ppt/slides/slide2.xml" Id="Rd551bb256e4b495c" /><Relationship Type="http://schemas.openxmlformats.org/officeDocument/2006/relationships/slide" Target="/ppt/slides/slide3.xml" Id="Rb5091f76e6044947" /><Relationship Type="http://schemas.openxmlformats.org/officeDocument/2006/relationships/slide" Target="/ppt/slides/slide4.xml" Id="Rd1e1a0d6d00d4b73" /><Relationship Type="http://schemas.openxmlformats.org/officeDocument/2006/relationships/slide" Target="/ppt/slides/slide5.xml" Id="Rf83bc8aefab645ee" /><Relationship Type="http://schemas.openxmlformats.org/officeDocument/2006/relationships/slide" Target="/ppt/slides/slide6.xml" Id="R182b5d83ae9f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c665594f6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d82f03b4440c" /><Relationship Type="http://schemas.openxmlformats.org/officeDocument/2006/relationships/theme" Target="/ppt/slideMasters/theme/theme1.xml" Id="R17f1fc5c3ca7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3d82f03b4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a9e5fbf349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d1bac307d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3d7ee12c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b0841018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560af8c79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15d5a4fd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