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5d67f3e33848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13aaece5494e74"/>
  </p:sldMasterIdLst>
  <p:sldIdLst>
    <p:sldId xmlns:r="http://schemas.openxmlformats.org/officeDocument/2006/relationships" id="256" r:id="Rdc10a021f818460e"/>
    <p:sldId xmlns:r="http://schemas.openxmlformats.org/officeDocument/2006/relationships" id="257" r:id="R93d0b313d1b24732"/>
    <p:sldId xmlns:r="http://schemas.openxmlformats.org/officeDocument/2006/relationships" id="258" r:id="Rf9d6133cdeb94612"/>
    <p:sldId xmlns:r="http://schemas.openxmlformats.org/officeDocument/2006/relationships" id="259" r:id="R25272c6021d94287"/>
    <p:sldId xmlns:r="http://schemas.openxmlformats.org/officeDocument/2006/relationships" id="260" r:id="R53c64d60426a40c2"/>
    <p:sldId xmlns:r="http://schemas.openxmlformats.org/officeDocument/2006/relationships" id="261" r:id="R171e91cd8cc3408a"/>
    <p:sldId xmlns:r="http://schemas.openxmlformats.org/officeDocument/2006/relationships" id="262" r:id="Ref15ce9b36fc44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3aaece5494e74" /><Relationship Type="http://schemas.openxmlformats.org/officeDocument/2006/relationships/slide" Target="/ppt/slides/slide1.xml" Id="Rdc10a021f818460e" /><Relationship Type="http://schemas.openxmlformats.org/officeDocument/2006/relationships/slide" Target="/ppt/slides/slide2.xml" Id="R93d0b313d1b24732" /><Relationship Type="http://schemas.openxmlformats.org/officeDocument/2006/relationships/slide" Target="/ppt/slides/slide3.xml" Id="Rf9d6133cdeb94612" /><Relationship Type="http://schemas.openxmlformats.org/officeDocument/2006/relationships/slide" Target="/ppt/slides/slide4.xml" Id="R25272c6021d94287" /><Relationship Type="http://schemas.openxmlformats.org/officeDocument/2006/relationships/slide" Target="/ppt/slides/slide5.xml" Id="R53c64d60426a40c2" /><Relationship Type="http://schemas.openxmlformats.org/officeDocument/2006/relationships/slide" Target="/ppt/slides/slide6.xml" Id="R171e91cd8cc3408a" /><Relationship Type="http://schemas.openxmlformats.org/officeDocument/2006/relationships/slide" Target="/ppt/slides/slide7.xml" Id="Ref15ce9b36fc44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a80a326ff946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325e56c6f4dbe" /><Relationship Type="http://schemas.openxmlformats.org/officeDocument/2006/relationships/theme" Target="/ppt/slideMasters/theme/theme1.xml" Id="R79e2e8c62b2144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5325e56c6f4d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c1d442cea4c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49e951aa648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cb612e49a4a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8cc23a0e449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a7a69c5a448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0687211ed43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60e14c3bc46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