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279dbad00541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e79ae966a4fa1"/>
  </p:sldMasterIdLst>
  <p:sldIdLst>
    <p:sldId xmlns:r="http://schemas.openxmlformats.org/officeDocument/2006/relationships" id="256" r:id="R46bfad9ef3c646b0"/>
    <p:sldId xmlns:r="http://schemas.openxmlformats.org/officeDocument/2006/relationships" id="257" r:id="Rb86efb67860b4265"/>
    <p:sldId xmlns:r="http://schemas.openxmlformats.org/officeDocument/2006/relationships" id="258" r:id="R9d6bba435c2b43b7"/>
    <p:sldId xmlns:r="http://schemas.openxmlformats.org/officeDocument/2006/relationships" id="259" r:id="R450611c4ca0a4113"/>
    <p:sldId xmlns:r="http://schemas.openxmlformats.org/officeDocument/2006/relationships" id="260" r:id="R0382fb7fcd254f84"/>
    <p:sldId xmlns:r="http://schemas.openxmlformats.org/officeDocument/2006/relationships" id="261" r:id="R60b7732b24cd472f"/>
    <p:sldId xmlns:r="http://schemas.openxmlformats.org/officeDocument/2006/relationships" id="262" r:id="R54e2b1fcf01341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e79ae966a4fa1" /><Relationship Type="http://schemas.openxmlformats.org/officeDocument/2006/relationships/slide" Target="/ppt/slides/slide1.xml" Id="R46bfad9ef3c646b0" /><Relationship Type="http://schemas.openxmlformats.org/officeDocument/2006/relationships/slide" Target="/ppt/slides/slide2.xml" Id="Rb86efb67860b4265" /><Relationship Type="http://schemas.openxmlformats.org/officeDocument/2006/relationships/slide" Target="/ppt/slides/slide3.xml" Id="R9d6bba435c2b43b7" /><Relationship Type="http://schemas.openxmlformats.org/officeDocument/2006/relationships/slide" Target="/ppt/slides/slide4.xml" Id="R450611c4ca0a4113" /><Relationship Type="http://schemas.openxmlformats.org/officeDocument/2006/relationships/slide" Target="/ppt/slides/slide5.xml" Id="R0382fb7fcd254f84" /><Relationship Type="http://schemas.openxmlformats.org/officeDocument/2006/relationships/slide" Target="/ppt/slides/slide6.xml" Id="R60b7732b24cd472f" /><Relationship Type="http://schemas.openxmlformats.org/officeDocument/2006/relationships/slide" Target="/ppt/slides/slide7.xml" Id="R54e2b1fcf01341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9af92aba5945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32e4867cc4033" /><Relationship Type="http://schemas.openxmlformats.org/officeDocument/2006/relationships/theme" Target="/ppt/slideMasters/theme/theme1.xml" Id="R29eaaea6c6ff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c32e4867cc40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7c1ade8bf44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f600fb5d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1546f3ae844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cbff12bfc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e98eb21fd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afa54996242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e3467c0f349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SANDEN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HOLDINGS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−1 410 899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1 834 050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917 834 601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SANDEN HOLDINGS AS</a:t>
            </a:r>
          </a:p>
        </p:txBody>
      </p:sp>
    </p:spTree>
  </p:cSld>
  <p:clrMapOvr>
    <a:masterClrMapping xmlns:a="http://schemas.openxmlformats.org/drawingml/2006/main"/>
  </p:clrMapOvr>
</p:sld>
</file>