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821307ab0b24ee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fa07d3bd39a4cf4"/>
  </p:sldMasterIdLst>
  <p:sldIdLst>
    <p:sldId xmlns:r="http://schemas.openxmlformats.org/officeDocument/2006/relationships" id="256" r:id="R9298fff7e0394a79"/>
    <p:sldId xmlns:r="http://schemas.openxmlformats.org/officeDocument/2006/relationships" id="257" r:id="R79dabde9433a4b19"/>
    <p:sldId xmlns:r="http://schemas.openxmlformats.org/officeDocument/2006/relationships" id="258" r:id="R07d1abbb02be4515"/>
    <p:sldId xmlns:r="http://schemas.openxmlformats.org/officeDocument/2006/relationships" id="259" r:id="R56234e9861a948ef"/>
    <p:sldId xmlns:r="http://schemas.openxmlformats.org/officeDocument/2006/relationships" id="260" r:id="R5a4c0ea4ac5741c6"/>
    <p:sldId xmlns:r="http://schemas.openxmlformats.org/officeDocument/2006/relationships" id="261" r:id="Rd53e775eb0b24840"/>
    <p:sldId xmlns:r="http://schemas.openxmlformats.org/officeDocument/2006/relationships" id="262" r:id="R1642c92430884e0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a07d3bd39a4cf4" /><Relationship Type="http://schemas.openxmlformats.org/officeDocument/2006/relationships/slide" Target="/ppt/slides/slide1.xml" Id="R9298fff7e0394a79" /><Relationship Type="http://schemas.openxmlformats.org/officeDocument/2006/relationships/slide" Target="/ppt/slides/slide2.xml" Id="R79dabde9433a4b19" /><Relationship Type="http://schemas.openxmlformats.org/officeDocument/2006/relationships/slide" Target="/ppt/slides/slide3.xml" Id="R07d1abbb02be4515" /><Relationship Type="http://schemas.openxmlformats.org/officeDocument/2006/relationships/slide" Target="/ppt/slides/slide4.xml" Id="R56234e9861a948ef" /><Relationship Type="http://schemas.openxmlformats.org/officeDocument/2006/relationships/slide" Target="/ppt/slides/slide5.xml" Id="R5a4c0ea4ac5741c6" /><Relationship Type="http://schemas.openxmlformats.org/officeDocument/2006/relationships/slide" Target="/ppt/slides/slide6.xml" Id="Rd53e775eb0b24840" /><Relationship Type="http://schemas.openxmlformats.org/officeDocument/2006/relationships/slide" Target="/ppt/slides/slide7.xml" Id="R1642c92430884e0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b438c86a3f43c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bfe8824f714ab0" /><Relationship Type="http://schemas.openxmlformats.org/officeDocument/2006/relationships/theme" Target="/ppt/slideMasters/theme/theme1.xml" Id="R41f60126775445c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5bfe8824f714ab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9cdb2989f840f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1b272eb93a485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878f688305498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0e6c252167461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f542d1e8654cd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97b17def3142f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1d6dcad44843c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ASKER HUS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ASKER HUS AS ble etablert [år] og holder til i Lampeland.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−130 214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−238 182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1 222 335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5 864 264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LE. INVEST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PROFIL INVEST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Numedalsvegen 2278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3623 Lampeland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917 825 521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