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e6826654e04c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d3486d424645c9"/>
  </p:sldMasterIdLst>
  <p:sldIdLst>
    <p:sldId xmlns:r="http://schemas.openxmlformats.org/officeDocument/2006/relationships" id="256" r:id="Rfd2ec17603ec448e"/>
    <p:sldId xmlns:r="http://schemas.openxmlformats.org/officeDocument/2006/relationships" id="257" r:id="R229d9dfdb2fa4f04"/>
    <p:sldId xmlns:r="http://schemas.openxmlformats.org/officeDocument/2006/relationships" id="258" r:id="Reef5cfb7d20545e5"/>
    <p:sldId xmlns:r="http://schemas.openxmlformats.org/officeDocument/2006/relationships" id="259" r:id="R6e59658b669a4a02"/>
    <p:sldId xmlns:r="http://schemas.openxmlformats.org/officeDocument/2006/relationships" id="260" r:id="R223b019e634240c3"/>
    <p:sldId xmlns:r="http://schemas.openxmlformats.org/officeDocument/2006/relationships" id="261" r:id="Rae6db1a02670425c"/>
    <p:sldId xmlns:r="http://schemas.openxmlformats.org/officeDocument/2006/relationships" id="262" r:id="Rd35f977aee5e4b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d3486d424645c9" /><Relationship Type="http://schemas.openxmlformats.org/officeDocument/2006/relationships/slide" Target="/ppt/slides/slide1.xml" Id="Rfd2ec17603ec448e" /><Relationship Type="http://schemas.openxmlformats.org/officeDocument/2006/relationships/slide" Target="/ppt/slides/slide2.xml" Id="R229d9dfdb2fa4f04" /><Relationship Type="http://schemas.openxmlformats.org/officeDocument/2006/relationships/slide" Target="/ppt/slides/slide3.xml" Id="Reef5cfb7d20545e5" /><Relationship Type="http://schemas.openxmlformats.org/officeDocument/2006/relationships/slide" Target="/ppt/slides/slide4.xml" Id="R6e59658b669a4a02" /><Relationship Type="http://schemas.openxmlformats.org/officeDocument/2006/relationships/slide" Target="/ppt/slides/slide5.xml" Id="R223b019e634240c3" /><Relationship Type="http://schemas.openxmlformats.org/officeDocument/2006/relationships/slide" Target="/ppt/slides/slide6.xml" Id="Rae6db1a02670425c" /><Relationship Type="http://schemas.openxmlformats.org/officeDocument/2006/relationships/slide" Target="/ppt/slides/slide7.xml" Id="Rd35f977aee5e4b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1d7e282cc04f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527d4da63492a" /><Relationship Type="http://schemas.openxmlformats.org/officeDocument/2006/relationships/theme" Target="/ppt/slideMasters/theme/theme1.xml" Id="R0a7632cdf9c447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0527d4da6349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5423802b740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97368275d48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2bee5c6b641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d358a64504b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e3d4500674b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d11c464bb44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3a766642644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MULTILUFT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MULTILUFT HOLDING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13 848 056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22 655 830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MULTILUFT INVEST AS  –  67,0 %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THORKEL OLSEN INVEST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Kongeveien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3188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917 786 321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