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78f400f6504e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4be0f34ffe457a"/>
  </p:sldMasterIdLst>
  <p:sldIdLst>
    <p:sldId xmlns:r="http://schemas.openxmlformats.org/officeDocument/2006/relationships" id="256" r:id="R2d2b62a6eeea464b"/>
    <p:sldId xmlns:r="http://schemas.openxmlformats.org/officeDocument/2006/relationships" id="257" r:id="Rf25278a4a2754685"/>
    <p:sldId xmlns:r="http://schemas.openxmlformats.org/officeDocument/2006/relationships" id="258" r:id="Rce2cecf635a64abc"/>
    <p:sldId xmlns:r="http://schemas.openxmlformats.org/officeDocument/2006/relationships" id="259" r:id="R405fc4e3f09548db"/>
    <p:sldId xmlns:r="http://schemas.openxmlformats.org/officeDocument/2006/relationships" id="260" r:id="Rd5d6a9e18ffd4a89"/>
    <p:sldId xmlns:r="http://schemas.openxmlformats.org/officeDocument/2006/relationships" id="261" r:id="Rfc142d5027cb4d9a"/>
    <p:sldId xmlns:r="http://schemas.openxmlformats.org/officeDocument/2006/relationships" id="262" r:id="R3b9ec2a2cc064f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be0f34ffe457a" /><Relationship Type="http://schemas.openxmlformats.org/officeDocument/2006/relationships/slide" Target="/ppt/slides/slide1.xml" Id="R2d2b62a6eeea464b" /><Relationship Type="http://schemas.openxmlformats.org/officeDocument/2006/relationships/slide" Target="/ppt/slides/slide2.xml" Id="Rf25278a4a2754685" /><Relationship Type="http://schemas.openxmlformats.org/officeDocument/2006/relationships/slide" Target="/ppt/slides/slide3.xml" Id="Rce2cecf635a64abc" /><Relationship Type="http://schemas.openxmlformats.org/officeDocument/2006/relationships/slide" Target="/ppt/slides/slide4.xml" Id="R405fc4e3f09548db" /><Relationship Type="http://schemas.openxmlformats.org/officeDocument/2006/relationships/slide" Target="/ppt/slides/slide5.xml" Id="Rd5d6a9e18ffd4a89" /><Relationship Type="http://schemas.openxmlformats.org/officeDocument/2006/relationships/slide" Target="/ppt/slides/slide6.xml" Id="Rfc142d5027cb4d9a" /><Relationship Type="http://schemas.openxmlformats.org/officeDocument/2006/relationships/slide" Target="/ppt/slides/slide7.xml" Id="R3b9ec2a2cc064f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419b2605347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6888315344db3" /><Relationship Type="http://schemas.openxmlformats.org/officeDocument/2006/relationships/theme" Target="/ppt/slideMasters/theme/theme1.xml" Id="R401ca4fb4fac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c6888315344d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827b478684b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9e811ec42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50f9aab6b4c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50dc1d64145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aa0a41c2b41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bcaab9f284f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2a83f85ea44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