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b565df3cb84c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b65e54a82b405c"/>
  </p:sldMasterIdLst>
  <p:sldIdLst>
    <p:sldId xmlns:r="http://schemas.openxmlformats.org/officeDocument/2006/relationships" id="256" r:id="Rd9c127120a9c4ea4"/>
    <p:sldId xmlns:r="http://schemas.openxmlformats.org/officeDocument/2006/relationships" id="257" r:id="Ra948fc2c84154762"/>
    <p:sldId xmlns:r="http://schemas.openxmlformats.org/officeDocument/2006/relationships" id="258" r:id="R51caf033aa1048e9"/>
    <p:sldId xmlns:r="http://schemas.openxmlformats.org/officeDocument/2006/relationships" id="259" r:id="R2f260280c113472f"/>
    <p:sldId xmlns:r="http://schemas.openxmlformats.org/officeDocument/2006/relationships" id="260" r:id="R14c622568c2b423c"/>
    <p:sldId xmlns:r="http://schemas.openxmlformats.org/officeDocument/2006/relationships" id="261" r:id="R73f2aa653a794dc9"/>
    <p:sldId xmlns:r="http://schemas.openxmlformats.org/officeDocument/2006/relationships" id="262" r:id="Rbbe32b5164864b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b65e54a82b405c" /><Relationship Type="http://schemas.openxmlformats.org/officeDocument/2006/relationships/slide" Target="/ppt/slides/slide1.xml" Id="Rd9c127120a9c4ea4" /><Relationship Type="http://schemas.openxmlformats.org/officeDocument/2006/relationships/slide" Target="/ppt/slides/slide2.xml" Id="Ra948fc2c84154762" /><Relationship Type="http://schemas.openxmlformats.org/officeDocument/2006/relationships/slide" Target="/ppt/slides/slide3.xml" Id="R51caf033aa1048e9" /><Relationship Type="http://schemas.openxmlformats.org/officeDocument/2006/relationships/slide" Target="/ppt/slides/slide4.xml" Id="R2f260280c113472f" /><Relationship Type="http://schemas.openxmlformats.org/officeDocument/2006/relationships/slide" Target="/ppt/slides/slide5.xml" Id="R14c622568c2b423c" /><Relationship Type="http://schemas.openxmlformats.org/officeDocument/2006/relationships/slide" Target="/ppt/slides/slide6.xml" Id="R73f2aa653a794dc9" /><Relationship Type="http://schemas.openxmlformats.org/officeDocument/2006/relationships/slide" Target="/ppt/slides/slide7.xml" Id="Rbbe32b5164864b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52450d389d4f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4675d0f7041a3" /><Relationship Type="http://schemas.openxmlformats.org/officeDocument/2006/relationships/theme" Target="/ppt/slideMasters/theme/theme1.xml" Id="Rbedb6be15a1f4d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44675d0f7041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2bd2d009940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66c724be84a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ebeb7cc2348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6b26b301f45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ee4bb9da946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104b6226542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09435b0b346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FINANS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−164 829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972 439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12 210 118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17 914 451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BROKER FINANS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Fageråsveien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arne@bergenfinans.no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917 611 521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