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ffd3858b3d4b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cf95d1d7aa4d67"/>
  </p:sldMasterIdLst>
  <p:sldIdLst>
    <p:sldId xmlns:r="http://schemas.openxmlformats.org/officeDocument/2006/relationships" id="256" r:id="R5b6fa54cada649bb"/>
    <p:sldId xmlns:r="http://schemas.openxmlformats.org/officeDocument/2006/relationships" id="257" r:id="R17785c12f4594ea4"/>
    <p:sldId xmlns:r="http://schemas.openxmlformats.org/officeDocument/2006/relationships" id="258" r:id="Rf0c3888b8cd1477b"/>
    <p:sldId xmlns:r="http://schemas.openxmlformats.org/officeDocument/2006/relationships" id="259" r:id="Rf28d05da16384680"/>
    <p:sldId xmlns:r="http://schemas.openxmlformats.org/officeDocument/2006/relationships" id="260" r:id="R8cd3efd3246e44c3"/>
    <p:sldId xmlns:r="http://schemas.openxmlformats.org/officeDocument/2006/relationships" id="261" r:id="Rf1c012d49c454989"/>
    <p:sldId xmlns:r="http://schemas.openxmlformats.org/officeDocument/2006/relationships" id="262" r:id="Rf053cd3cf4d14a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cf95d1d7aa4d67" /><Relationship Type="http://schemas.openxmlformats.org/officeDocument/2006/relationships/slide" Target="/ppt/slides/slide1.xml" Id="R5b6fa54cada649bb" /><Relationship Type="http://schemas.openxmlformats.org/officeDocument/2006/relationships/slide" Target="/ppt/slides/slide2.xml" Id="R17785c12f4594ea4" /><Relationship Type="http://schemas.openxmlformats.org/officeDocument/2006/relationships/slide" Target="/ppt/slides/slide3.xml" Id="Rf0c3888b8cd1477b" /><Relationship Type="http://schemas.openxmlformats.org/officeDocument/2006/relationships/slide" Target="/ppt/slides/slide4.xml" Id="Rf28d05da16384680" /><Relationship Type="http://schemas.openxmlformats.org/officeDocument/2006/relationships/slide" Target="/ppt/slides/slide5.xml" Id="R8cd3efd3246e44c3" /><Relationship Type="http://schemas.openxmlformats.org/officeDocument/2006/relationships/slide" Target="/ppt/slides/slide6.xml" Id="Rf1c012d49c454989" /><Relationship Type="http://schemas.openxmlformats.org/officeDocument/2006/relationships/slide" Target="/ppt/slides/slide7.xml" Id="Rf053cd3cf4d14a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f0bd1e4d2141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fb4d3533e4ce2" /><Relationship Type="http://schemas.openxmlformats.org/officeDocument/2006/relationships/theme" Target="/ppt/slideMasters/theme/theme1.xml" Id="Rf6274aaa57dd47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3fb4d3533e4c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37b1b735c48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4dd6e15664c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a9e53f6fc4a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fd550975e44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996f152a043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90af3ff7d46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ecca09a844d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11 203 479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25 751 615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28 417 746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ANNFRID ELI STANDAL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Nordengveien 81C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917 536 376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