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f495f0f32d49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c2630683d3407c"/>
  </p:sldMasterIdLst>
  <p:sldIdLst>
    <p:sldId xmlns:r="http://schemas.openxmlformats.org/officeDocument/2006/relationships" id="256" r:id="Rd7a23ad28a9b46bf"/>
    <p:sldId xmlns:r="http://schemas.openxmlformats.org/officeDocument/2006/relationships" id="257" r:id="Rf5b96e51561d45dd"/>
    <p:sldId xmlns:r="http://schemas.openxmlformats.org/officeDocument/2006/relationships" id="258" r:id="Rb3a13b19b37549c5"/>
    <p:sldId xmlns:r="http://schemas.openxmlformats.org/officeDocument/2006/relationships" id="259" r:id="Rd054cfd9959e4381"/>
    <p:sldId xmlns:r="http://schemas.openxmlformats.org/officeDocument/2006/relationships" id="260" r:id="R4f848faa05054f20"/>
    <p:sldId xmlns:r="http://schemas.openxmlformats.org/officeDocument/2006/relationships" id="261" r:id="R155ae61ccc0d4c39"/>
    <p:sldId xmlns:r="http://schemas.openxmlformats.org/officeDocument/2006/relationships" id="262" r:id="Rad3f9139795746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2630683d3407c" /><Relationship Type="http://schemas.openxmlformats.org/officeDocument/2006/relationships/slide" Target="/ppt/slides/slide1.xml" Id="Rd7a23ad28a9b46bf" /><Relationship Type="http://schemas.openxmlformats.org/officeDocument/2006/relationships/slide" Target="/ppt/slides/slide2.xml" Id="Rf5b96e51561d45dd" /><Relationship Type="http://schemas.openxmlformats.org/officeDocument/2006/relationships/slide" Target="/ppt/slides/slide3.xml" Id="Rb3a13b19b37549c5" /><Relationship Type="http://schemas.openxmlformats.org/officeDocument/2006/relationships/slide" Target="/ppt/slides/slide4.xml" Id="Rd054cfd9959e4381" /><Relationship Type="http://schemas.openxmlformats.org/officeDocument/2006/relationships/slide" Target="/ppt/slides/slide5.xml" Id="R4f848faa05054f20" /><Relationship Type="http://schemas.openxmlformats.org/officeDocument/2006/relationships/slide" Target="/ppt/slides/slide6.xml" Id="R155ae61ccc0d4c39" /><Relationship Type="http://schemas.openxmlformats.org/officeDocument/2006/relationships/slide" Target="/ppt/slides/slide7.xml" Id="Rad3f9139795746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1918f606c45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33da5d6344452" /><Relationship Type="http://schemas.openxmlformats.org/officeDocument/2006/relationships/theme" Target="/ppt/slideMasters/theme/theme1.xml" Id="R43e7988c15cc45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b33da5d63444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d41342e5e40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0527c5ce44f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c327d8f5f47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3c54c3ec942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94d622f9642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fe87793744b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9ef8a18fa41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