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f227ec3cb146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840bc22bf4f6d"/>
  </p:sldMasterIdLst>
  <p:sldIdLst>
    <p:sldId xmlns:r="http://schemas.openxmlformats.org/officeDocument/2006/relationships" id="256" r:id="Rcef67c5da0334a34"/>
    <p:sldId xmlns:r="http://schemas.openxmlformats.org/officeDocument/2006/relationships" id="257" r:id="Rc1d46a72c4f3423f"/>
    <p:sldId xmlns:r="http://schemas.openxmlformats.org/officeDocument/2006/relationships" id="258" r:id="R3d337f03719a40a4"/>
    <p:sldId xmlns:r="http://schemas.openxmlformats.org/officeDocument/2006/relationships" id="259" r:id="R0d18d488b3154e49"/>
    <p:sldId xmlns:r="http://schemas.openxmlformats.org/officeDocument/2006/relationships" id="260" r:id="Rd466dff567934f0f"/>
    <p:sldId xmlns:r="http://schemas.openxmlformats.org/officeDocument/2006/relationships" id="261" r:id="R54b282330b47416b"/>
    <p:sldId xmlns:r="http://schemas.openxmlformats.org/officeDocument/2006/relationships" id="262" r:id="Rf8d19467617540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840bc22bf4f6d" /><Relationship Type="http://schemas.openxmlformats.org/officeDocument/2006/relationships/slide" Target="/ppt/slides/slide1.xml" Id="Rcef67c5da0334a34" /><Relationship Type="http://schemas.openxmlformats.org/officeDocument/2006/relationships/slide" Target="/ppt/slides/slide2.xml" Id="Rc1d46a72c4f3423f" /><Relationship Type="http://schemas.openxmlformats.org/officeDocument/2006/relationships/slide" Target="/ppt/slides/slide3.xml" Id="R3d337f03719a40a4" /><Relationship Type="http://schemas.openxmlformats.org/officeDocument/2006/relationships/slide" Target="/ppt/slides/slide4.xml" Id="R0d18d488b3154e49" /><Relationship Type="http://schemas.openxmlformats.org/officeDocument/2006/relationships/slide" Target="/ppt/slides/slide5.xml" Id="Rd466dff567934f0f" /><Relationship Type="http://schemas.openxmlformats.org/officeDocument/2006/relationships/slide" Target="/ppt/slides/slide6.xml" Id="R54b282330b47416b" /><Relationship Type="http://schemas.openxmlformats.org/officeDocument/2006/relationships/slide" Target="/ppt/slides/slide7.xml" Id="Rf8d19467617540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adab307bd4c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6b531593d4b24" /><Relationship Type="http://schemas.openxmlformats.org/officeDocument/2006/relationships/theme" Target="/ppt/slideMasters/theme/theme1.xml" Id="Rd2cdf5f9d158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26b531593d4b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dd6ccce5b46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41ec16274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34f2719e74d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1217a52a8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a62b5b4f442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45e9af0194c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ad2f6297c43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 FABRIKK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1 272 310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