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c78356934743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f120752cf24d16"/>
  </p:sldMasterIdLst>
  <p:sldIdLst>
    <p:sldId xmlns:r="http://schemas.openxmlformats.org/officeDocument/2006/relationships" id="256" r:id="R22f26dc49e48426a"/>
    <p:sldId xmlns:r="http://schemas.openxmlformats.org/officeDocument/2006/relationships" id="257" r:id="R9e2ed8f0f4084028"/>
    <p:sldId xmlns:r="http://schemas.openxmlformats.org/officeDocument/2006/relationships" id="258" r:id="R8c81da0653e141e7"/>
    <p:sldId xmlns:r="http://schemas.openxmlformats.org/officeDocument/2006/relationships" id="259" r:id="R431234b3c821484c"/>
    <p:sldId xmlns:r="http://schemas.openxmlformats.org/officeDocument/2006/relationships" id="260" r:id="R7518db305a094841"/>
    <p:sldId xmlns:r="http://schemas.openxmlformats.org/officeDocument/2006/relationships" id="261" r:id="R0e56d10a312841d5"/>
    <p:sldId xmlns:r="http://schemas.openxmlformats.org/officeDocument/2006/relationships" id="262" r:id="Re9c608a38bc84f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f120752cf24d16" /><Relationship Type="http://schemas.openxmlformats.org/officeDocument/2006/relationships/slide" Target="/ppt/slides/slide1.xml" Id="R22f26dc49e48426a" /><Relationship Type="http://schemas.openxmlformats.org/officeDocument/2006/relationships/slide" Target="/ppt/slides/slide2.xml" Id="R9e2ed8f0f4084028" /><Relationship Type="http://schemas.openxmlformats.org/officeDocument/2006/relationships/slide" Target="/ppt/slides/slide3.xml" Id="R8c81da0653e141e7" /><Relationship Type="http://schemas.openxmlformats.org/officeDocument/2006/relationships/slide" Target="/ppt/slides/slide4.xml" Id="R431234b3c821484c" /><Relationship Type="http://schemas.openxmlformats.org/officeDocument/2006/relationships/slide" Target="/ppt/slides/slide5.xml" Id="R7518db305a094841" /><Relationship Type="http://schemas.openxmlformats.org/officeDocument/2006/relationships/slide" Target="/ppt/slides/slide6.xml" Id="R0e56d10a312841d5" /><Relationship Type="http://schemas.openxmlformats.org/officeDocument/2006/relationships/slide" Target="/ppt/slides/slide7.xml" Id="Re9c608a38bc84f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bb7dcfddd54d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fc5273ba14054" /><Relationship Type="http://schemas.openxmlformats.org/officeDocument/2006/relationships/theme" Target="/ppt/slideMasters/theme/theme1.xml" Id="R91a6d7189b6441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6fc5273ba140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de36ad6de4d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b7629b4c249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6cd2130d04c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90340b4c74f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04b7e507f43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76cc1f2db45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35c900bda48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TIDENS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TIDENS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TIDENS BYGG AS ble etablert [år] og holder til i Mogreina.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TIDENS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TIDENS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TIDENS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7 252 591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506 826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260 855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907 840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3 811 702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TIDENS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DAFKU GEZIM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TIDENS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Sørlivegen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2054 Mogreina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select.solutions@outlook.com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917 123 713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TIDENS BYGG AS</a:t>
            </a:r>
          </a:p>
        </p:txBody>
      </p:sp>
    </p:spTree>
  </p:cSld>
  <p:clrMapOvr>
    <a:masterClrMapping xmlns:a="http://schemas.openxmlformats.org/drawingml/2006/main"/>
  </p:clrMapOvr>
</p:sld>
</file>