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d9402bbf041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42b4ba389949c9"/>
  </p:sldMasterIdLst>
  <p:sldIdLst>
    <p:sldId xmlns:r="http://schemas.openxmlformats.org/officeDocument/2006/relationships" id="256" r:id="Ra25ec537d26c469a"/>
    <p:sldId xmlns:r="http://schemas.openxmlformats.org/officeDocument/2006/relationships" id="257" r:id="R1e7c310fc730454b"/>
    <p:sldId xmlns:r="http://schemas.openxmlformats.org/officeDocument/2006/relationships" id="258" r:id="Rb038eebc1a6046ad"/>
    <p:sldId xmlns:r="http://schemas.openxmlformats.org/officeDocument/2006/relationships" id="259" r:id="Rd08c160c2a28404c"/>
    <p:sldId xmlns:r="http://schemas.openxmlformats.org/officeDocument/2006/relationships" id="260" r:id="R41ba810ea1b5412d"/>
    <p:sldId xmlns:r="http://schemas.openxmlformats.org/officeDocument/2006/relationships" id="261" r:id="R6bb69c400ed640c5"/>
    <p:sldId xmlns:r="http://schemas.openxmlformats.org/officeDocument/2006/relationships" id="262" r:id="R17021f2731ab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2b4ba389949c9" /><Relationship Type="http://schemas.openxmlformats.org/officeDocument/2006/relationships/slide" Target="/ppt/slides/slide1.xml" Id="Ra25ec537d26c469a" /><Relationship Type="http://schemas.openxmlformats.org/officeDocument/2006/relationships/slide" Target="/ppt/slides/slide2.xml" Id="R1e7c310fc730454b" /><Relationship Type="http://schemas.openxmlformats.org/officeDocument/2006/relationships/slide" Target="/ppt/slides/slide3.xml" Id="Rb038eebc1a6046ad" /><Relationship Type="http://schemas.openxmlformats.org/officeDocument/2006/relationships/slide" Target="/ppt/slides/slide4.xml" Id="Rd08c160c2a28404c" /><Relationship Type="http://schemas.openxmlformats.org/officeDocument/2006/relationships/slide" Target="/ppt/slides/slide5.xml" Id="R41ba810ea1b5412d" /><Relationship Type="http://schemas.openxmlformats.org/officeDocument/2006/relationships/slide" Target="/ppt/slides/slide6.xml" Id="R6bb69c400ed640c5" /><Relationship Type="http://schemas.openxmlformats.org/officeDocument/2006/relationships/slide" Target="/ppt/slides/slide7.xml" Id="R17021f2731ab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4da1cd3a8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8126b9aa14220" /><Relationship Type="http://schemas.openxmlformats.org/officeDocument/2006/relationships/theme" Target="/ppt/slideMasters/theme/theme1.xml" Id="R753d9551061c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8126b9aa1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9b9e8e915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76ae76a21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1151c4a78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7aabfd98d42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e924b1935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687768ca0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3f5939516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24 399 296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3 854 537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7 695 977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