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8475cb524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8884481414c80"/>
  </p:sldMasterIdLst>
  <p:sldIdLst>
    <p:sldId xmlns:r="http://schemas.openxmlformats.org/officeDocument/2006/relationships" id="256" r:id="Rc78d41edce4948cb"/>
    <p:sldId xmlns:r="http://schemas.openxmlformats.org/officeDocument/2006/relationships" id="257" r:id="R61ca64ca1e1a4f1c"/>
    <p:sldId xmlns:r="http://schemas.openxmlformats.org/officeDocument/2006/relationships" id="258" r:id="Rc589edb0d1cc4677"/>
    <p:sldId xmlns:r="http://schemas.openxmlformats.org/officeDocument/2006/relationships" id="259" r:id="R8c47e5c3c1cf4470"/>
    <p:sldId xmlns:r="http://schemas.openxmlformats.org/officeDocument/2006/relationships" id="260" r:id="Rb019a39fedb34c7b"/>
    <p:sldId xmlns:r="http://schemas.openxmlformats.org/officeDocument/2006/relationships" id="261" r:id="Rdde117c8378a4d5a"/>
    <p:sldId xmlns:r="http://schemas.openxmlformats.org/officeDocument/2006/relationships" id="262" r:id="Rb62337bf4970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8884481414c80" /><Relationship Type="http://schemas.openxmlformats.org/officeDocument/2006/relationships/slide" Target="/ppt/slides/slide1.xml" Id="Rc78d41edce4948cb" /><Relationship Type="http://schemas.openxmlformats.org/officeDocument/2006/relationships/slide" Target="/ppt/slides/slide2.xml" Id="R61ca64ca1e1a4f1c" /><Relationship Type="http://schemas.openxmlformats.org/officeDocument/2006/relationships/slide" Target="/ppt/slides/slide3.xml" Id="Rc589edb0d1cc4677" /><Relationship Type="http://schemas.openxmlformats.org/officeDocument/2006/relationships/slide" Target="/ppt/slides/slide4.xml" Id="R8c47e5c3c1cf4470" /><Relationship Type="http://schemas.openxmlformats.org/officeDocument/2006/relationships/slide" Target="/ppt/slides/slide5.xml" Id="Rb019a39fedb34c7b" /><Relationship Type="http://schemas.openxmlformats.org/officeDocument/2006/relationships/slide" Target="/ppt/slides/slide6.xml" Id="Rdde117c8378a4d5a" /><Relationship Type="http://schemas.openxmlformats.org/officeDocument/2006/relationships/slide" Target="/ppt/slides/slide7.xml" Id="Rb62337bf4970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3c539f5ea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f443658a4c0d" /><Relationship Type="http://schemas.openxmlformats.org/officeDocument/2006/relationships/theme" Target="/ppt/slideMasters/theme/theme1.xml" Id="R85ec39ae5aa0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9f443658a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c1e9164a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836bae60a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61aed9bf7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ba0b17ca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9482d1bd4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ea89578e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7eb4c5b7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