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cee750b25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44813eff747f0"/>
  </p:sldMasterIdLst>
  <p:sldIdLst>
    <p:sldId xmlns:r="http://schemas.openxmlformats.org/officeDocument/2006/relationships" id="256" r:id="R0c67688df4634fb8"/>
    <p:sldId xmlns:r="http://schemas.openxmlformats.org/officeDocument/2006/relationships" id="257" r:id="R86e71ebd6fae47ad"/>
    <p:sldId xmlns:r="http://schemas.openxmlformats.org/officeDocument/2006/relationships" id="258" r:id="R4d043331c964443c"/>
    <p:sldId xmlns:r="http://schemas.openxmlformats.org/officeDocument/2006/relationships" id="259" r:id="R867a4bf5a2e44ff7"/>
    <p:sldId xmlns:r="http://schemas.openxmlformats.org/officeDocument/2006/relationships" id="260" r:id="Ra9ec415f84874e0d"/>
    <p:sldId xmlns:r="http://schemas.openxmlformats.org/officeDocument/2006/relationships" id="261" r:id="Ra7a3df3f55e642e0"/>
    <p:sldId xmlns:r="http://schemas.openxmlformats.org/officeDocument/2006/relationships" id="262" r:id="R44cae2e50c0f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44813eff747f0" /><Relationship Type="http://schemas.openxmlformats.org/officeDocument/2006/relationships/slide" Target="/ppt/slides/slide1.xml" Id="R0c67688df4634fb8" /><Relationship Type="http://schemas.openxmlformats.org/officeDocument/2006/relationships/slide" Target="/ppt/slides/slide2.xml" Id="R86e71ebd6fae47ad" /><Relationship Type="http://schemas.openxmlformats.org/officeDocument/2006/relationships/slide" Target="/ppt/slides/slide3.xml" Id="R4d043331c964443c" /><Relationship Type="http://schemas.openxmlformats.org/officeDocument/2006/relationships/slide" Target="/ppt/slides/slide4.xml" Id="R867a4bf5a2e44ff7" /><Relationship Type="http://schemas.openxmlformats.org/officeDocument/2006/relationships/slide" Target="/ppt/slides/slide5.xml" Id="Ra9ec415f84874e0d" /><Relationship Type="http://schemas.openxmlformats.org/officeDocument/2006/relationships/slide" Target="/ppt/slides/slide6.xml" Id="Ra7a3df3f55e642e0" /><Relationship Type="http://schemas.openxmlformats.org/officeDocument/2006/relationships/slide" Target="/ppt/slides/slide7.xml" Id="R44cae2e50c0f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9607dc135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b85d88324178" /><Relationship Type="http://schemas.openxmlformats.org/officeDocument/2006/relationships/theme" Target="/ppt/slideMasters/theme/theme1.xml" Id="Rd734a997e299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ab85d8832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8650de4c5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c6e074e9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4cd20096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b9caaceb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1443cd04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9bf72b73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2e6bc4c240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