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743d2df04842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b8356868b74d7c"/>
  </p:sldMasterIdLst>
  <p:sldIdLst>
    <p:sldId xmlns:r="http://schemas.openxmlformats.org/officeDocument/2006/relationships" id="256" r:id="R355d93dc9e8148ef"/>
    <p:sldId xmlns:r="http://schemas.openxmlformats.org/officeDocument/2006/relationships" id="257" r:id="R0d765055d97341e4"/>
    <p:sldId xmlns:r="http://schemas.openxmlformats.org/officeDocument/2006/relationships" id="258" r:id="R327c5612855e4455"/>
    <p:sldId xmlns:r="http://schemas.openxmlformats.org/officeDocument/2006/relationships" id="259" r:id="Ra275931a4d974b60"/>
    <p:sldId xmlns:r="http://schemas.openxmlformats.org/officeDocument/2006/relationships" id="260" r:id="Rd6b8751ce9084d62"/>
    <p:sldId xmlns:r="http://schemas.openxmlformats.org/officeDocument/2006/relationships" id="261" r:id="R3fed51c2932145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b8356868b74d7c" /><Relationship Type="http://schemas.openxmlformats.org/officeDocument/2006/relationships/slide" Target="/ppt/slides/slide1.xml" Id="R355d93dc9e8148ef" /><Relationship Type="http://schemas.openxmlformats.org/officeDocument/2006/relationships/slide" Target="/ppt/slides/slide2.xml" Id="R0d765055d97341e4" /><Relationship Type="http://schemas.openxmlformats.org/officeDocument/2006/relationships/slide" Target="/ppt/slides/slide3.xml" Id="R327c5612855e4455" /><Relationship Type="http://schemas.openxmlformats.org/officeDocument/2006/relationships/slide" Target="/ppt/slides/slide4.xml" Id="Ra275931a4d974b60" /><Relationship Type="http://schemas.openxmlformats.org/officeDocument/2006/relationships/slide" Target="/ppt/slides/slide5.xml" Id="Rd6b8751ce9084d62" /><Relationship Type="http://schemas.openxmlformats.org/officeDocument/2006/relationships/slide" Target="/ppt/slides/slide6.xml" Id="R3fed51c2932145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7717c6941848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3379fb2194a48" /><Relationship Type="http://schemas.openxmlformats.org/officeDocument/2006/relationships/theme" Target="/ppt/slideMasters/theme/theme1.xml" Id="R28b0c881a43649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03379fb2194a4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bb37230654d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b065b30584e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4c88ca7b145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850a429cf4c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446a4cd2549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484ffa457d40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HARDINGART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HARDINGART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785 131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75 847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−95 027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138 555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3 007 628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916 808 607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HARDINGART AS</a:t>
            </a:r>
          </a:p>
        </p:txBody>
      </p:sp>
    </p:spTree>
  </p:cSld>
  <p:clrMapOvr>
    <a:masterClrMapping xmlns:a="http://schemas.openxmlformats.org/drawingml/2006/main"/>
  </p:clrMapOvr>
</p:sld>
</file>