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4582edad23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e994ac8e474add"/>
  </p:sldMasterIdLst>
  <p:sldIdLst>
    <p:sldId xmlns:r="http://schemas.openxmlformats.org/officeDocument/2006/relationships" id="256" r:id="R859a00169af14858"/>
    <p:sldId xmlns:r="http://schemas.openxmlformats.org/officeDocument/2006/relationships" id="257" r:id="R6aa3ff5ffa624cc7"/>
    <p:sldId xmlns:r="http://schemas.openxmlformats.org/officeDocument/2006/relationships" id="258" r:id="R0c30ec9c576a4dd8"/>
    <p:sldId xmlns:r="http://schemas.openxmlformats.org/officeDocument/2006/relationships" id="259" r:id="Ra51356c3200e4dd7"/>
    <p:sldId xmlns:r="http://schemas.openxmlformats.org/officeDocument/2006/relationships" id="260" r:id="R16e0aee2c5c44122"/>
    <p:sldId xmlns:r="http://schemas.openxmlformats.org/officeDocument/2006/relationships" id="261" r:id="R785b48cf2d52452c"/>
    <p:sldId xmlns:r="http://schemas.openxmlformats.org/officeDocument/2006/relationships" id="262" r:id="R4cfe6858eaa24b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e994ac8e474add" /><Relationship Type="http://schemas.openxmlformats.org/officeDocument/2006/relationships/slide" Target="/ppt/slides/slide1.xml" Id="R859a00169af14858" /><Relationship Type="http://schemas.openxmlformats.org/officeDocument/2006/relationships/slide" Target="/ppt/slides/slide2.xml" Id="R6aa3ff5ffa624cc7" /><Relationship Type="http://schemas.openxmlformats.org/officeDocument/2006/relationships/slide" Target="/ppt/slides/slide3.xml" Id="R0c30ec9c576a4dd8" /><Relationship Type="http://schemas.openxmlformats.org/officeDocument/2006/relationships/slide" Target="/ppt/slides/slide4.xml" Id="Ra51356c3200e4dd7" /><Relationship Type="http://schemas.openxmlformats.org/officeDocument/2006/relationships/slide" Target="/ppt/slides/slide5.xml" Id="R16e0aee2c5c44122" /><Relationship Type="http://schemas.openxmlformats.org/officeDocument/2006/relationships/slide" Target="/ppt/slides/slide6.xml" Id="R785b48cf2d52452c" /><Relationship Type="http://schemas.openxmlformats.org/officeDocument/2006/relationships/slide" Target="/ppt/slides/slide7.xml" Id="R4cfe6858eaa24b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1e8360650341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a6ff1e89f45c9" /><Relationship Type="http://schemas.openxmlformats.org/officeDocument/2006/relationships/theme" Target="/ppt/slideMasters/theme/theme1.xml" Id="R329dcc999ca84b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3a6ff1e89f45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5857377de4e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3a3daf24d4b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b391f432548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0e41b4f5d4c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6f9c3220b41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4beb77eb44d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37c7e6fa44b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GAJA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Rostockgata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916 738 021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