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85c41fa53948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9c096d9f7e4888"/>
  </p:sldMasterIdLst>
  <p:sldIdLst>
    <p:sldId xmlns:r="http://schemas.openxmlformats.org/officeDocument/2006/relationships" id="256" r:id="R85a801bee4754a9f"/>
    <p:sldId xmlns:r="http://schemas.openxmlformats.org/officeDocument/2006/relationships" id="257" r:id="Rcb57a88b75674d69"/>
    <p:sldId xmlns:r="http://schemas.openxmlformats.org/officeDocument/2006/relationships" id="258" r:id="Rb07be8870e754392"/>
    <p:sldId xmlns:r="http://schemas.openxmlformats.org/officeDocument/2006/relationships" id="259" r:id="R89ee9ba60eda4590"/>
    <p:sldId xmlns:r="http://schemas.openxmlformats.org/officeDocument/2006/relationships" id="260" r:id="R8514f39c23f847d5"/>
    <p:sldId xmlns:r="http://schemas.openxmlformats.org/officeDocument/2006/relationships" id="261" r:id="R4d559c311aa1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c096d9f7e4888" /><Relationship Type="http://schemas.openxmlformats.org/officeDocument/2006/relationships/slide" Target="/ppt/slides/slide1.xml" Id="R85a801bee4754a9f" /><Relationship Type="http://schemas.openxmlformats.org/officeDocument/2006/relationships/slide" Target="/ppt/slides/slide2.xml" Id="Rcb57a88b75674d69" /><Relationship Type="http://schemas.openxmlformats.org/officeDocument/2006/relationships/slide" Target="/ppt/slides/slide3.xml" Id="Rb07be8870e754392" /><Relationship Type="http://schemas.openxmlformats.org/officeDocument/2006/relationships/slide" Target="/ppt/slides/slide4.xml" Id="R89ee9ba60eda4590" /><Relationship Type="http://schemas.openxmlformats.org/officeDocument/2006/relationships/slide" Target="/ppt/slides/slide5.xml" Id="R8514f39c23f847d5" /><Relationship Type="http://schemas.openxmlformats.org/officeDocument/2006/relationships/slide" Target="/ppt/slides/slide6.xml" Id="R4d559c311aa1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ec7c7cda8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75208889c4caa" /><Relationship Type="http://schemas.openxmlformats.org/officeDocument/2006/relationships/theme" Target="/ppt/slideMasters/theme/theme1.xml" Id="R3e38d2998237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975208889c4c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64bc6d2c0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2c1ed765145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b04a1ab54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2c613805a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b1c0d2fd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8f6a336c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