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492a1919445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1c1d6b4dc44aef"/>
  </p:sldMasterIdLst>
  <p:sldIdLst>
    <p:sldId xmlns:r="http://schemas.openxmlformats.org/officeDocument/2006/relationships" id="256" r:id="R43f12ad1e7bb47c1"/>
    <p:sldId xmlns:r="http://schemas.openxmlformats.org/officeDocument/2006/relationships" id="257" r:id="R0aaf5407f8c7420a"/>
    <p:sldId xmlns:r="http://schemas.openxmlformats.org/officeDocument/2006/relationships" id="258" r:id="R620b19b44ebf4f4f"/>
    <p:sldId xmlns:r="http://schemas.openxmlformats.org/officeDocument/2006/relationships" id="259" r:id="Re9e5cb0ab1764d3c"/>
    <p:sldId xmlns:r="http://schemas.openxmlformats.org/officeDocument/2006/relationships" id="260" r:id="Rd7968d36de244eb3"/>
    <p:sldId xmlns:r="http://schemas.openxmlformats.org/officeDocument/2006/relationships" id="261" r:id="R9652bca7e1674292"/>
    <p:sldId xmlns:r="http://schemas.openxmlformats.org/officeDocument/2006/relationships" id="262" r:id="R811502a65b58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1c1d6b4dc44aef" /><Relationship Type="http://schemas.openxmlformats.org/officeDocument/2006/relationships/slide" Target="/ppt/slides/slide1.xml" Id="R43f12ad1e7bb47c1" /><Relationship Type="http://schemas.openxmlformats.org/officeDocument/2006/relationships/slide" Target="/ppt/slides/slide2.xml" Id="R0aaf5407f8c7420a" /><Relationship Type="http://schemas.openxmlformats.org/officeDocument/2006/relationships/slide" Target="/ppt/slides/slide3.xml" Id="R620b19b44ebf4f4f" /><Relationship Type="http://schemas.openxmlformats.org/officeDocument/2006/relationships/slide" Target="/ppt/slides/slide4.xml" Id="Re9e5cb0ab1764d3c" /><Relationship Type="http://schemas.openxmlformats.org/officeDocument/2006/relationships/slide" Target="/ppt/slides/slide5.xml" Id="Rd7968d36de244eb3" /><Relationship Type="http://schemas.openxmlformats.org/officeDocument/2006/relationships/slide" Target="/ppt/slides/slide6.xml" Id="R9652bca7e1674292" /><Relationship Type="http://schemas.openxmlformats.org/officeDocument/2006/relationships/slide" Target="/ppt/slides/slide7.xml" Id="R811502a65b58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483bbc2f64a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e44ac2ee045e1" /><Relationship Type="http://schemas.openxmlformats.org/officeDocument/2006/relationships/theme" Target="/ppt/slideMasters/theme/theme1.xml" Id="R5116006e845a45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4e44ac2ee045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19ceb46e649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e5dcd65554d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0b3cc8b8344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c2f69144f46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179a004254f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e448b10ca46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6bb59c79e4e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SOKA INVEST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19 427 596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34 250 023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41 415 466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BREVIK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916 666 721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SOKA INVEST AS</a:t>
            </a:r>
          </a:p>
        </p:txBody>
      </p:sp>
    </p:spTree>
  </p:cSld>
  <p:clrMapOvr>
    <a:masterClrMapping xmlns:a="http://schemas.openxmlformats.org/drawingml/2006/main"/>
  </p:clrMapOvr>
</p:sld>
</file>