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6b0ee91f0b4e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0536f5dd2b4b78"/>
  </p:sldMasterIdLst>
  <p:sldIdLst>
    <p:sldId xmlns:r="http://schemas.openxmlformats.org/officeDocument/2006/relationships" id="256" r:id="R3161580b751249d7"/>
    <p:sldId xmlns:r="http://schemas.openxmlformats.org/officeDocument/2006/relationships" id="257" r:id="R0e85a100d7504f14"/>
    <p:sldId xmlns:r="http://schemas.openxmlformats.org/officeDocument/2006/relationships" id="258" r:id="R12a73496e0484450"/>
    <p:sldId xmlns:r="http://schemas.openxmlformats.org/officeDocument/2006/relationships" id="259" r:id="R55f49715d3e94acd"/>
    <p:sldId xmlns:r="http://schemas.openxmlformats.org/officeDocument/2006/relationships" id="260" r:id="R93ef02fac0c34e79"/>
    <p:sldId xmlns:r="http://schemas.openxmlformats.org/officeDocument/2006/relationships" id="261" r:id="Rcf5782f1bfbd4633"/>
    <p:sldId xmlns:r="http://schemas.openxmlformats.org/officeDocument/2006/relationships" id="262" r:id="Ref46bdd394fa47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0536f5dd2b4b78" /><Relationship Type="http://schemas.openxmlformats.org/officeDocument/2006/relationships/slide" Target="/ppt/slides/slide1.xml" Id="R3161580b751249d7" /><Relationship Type="http://schemas.openxmlformats.org/officeDocument/2006/relationships/slide" Target="/ppt/slides/slide2.xml" Id="R0e85a100d7504f14" /><Relationship Type="http://schemas.openxmlformats.org/officeDocument/2006/relationships/slide" Target="/ppt/slides/slide3.xml" Id="R12a73496e0484450" /><Relationship Type="http://schemas.openxmlformats.org/officeDocument/2006/relationships/slide" Target="/ppt/slides/slide4.xml" Id="R55f49715d3e94acd" /><Relationship Type="http://schemas.openxmlformats.org/officeDocument/2006/relationships/slide" Target="/ppt/slides/slide5.xml" Id="R93ef02fac0c34e79" /><Relationship Type="http://schemas.openxmlformats.org/officeDocument/2006/relationships/slide" Target="/ppt/slides/slide6.xml" Id="Rcf5782f1bfbd4633" /><Relationship Type="http://schemas.openxmlformats.org/officeDocument/2006/relationships/slide" Target="/ppt/slides/slide7.xml" Id="Ref46bdd394fa47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6584c85e514a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1eb0c848542ed" /><Relationship Type="http://schemas.openxmlformats.org/officeDocument/2006/relationships/theme" Target="/ppt/slideMasters/theme/theme1.xml" Id="R56271c979b904d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61eb0c848542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aa72a2d4341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24f299ffd4c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bd054cc424b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0d26d3ca542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9212a23294a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e19dff39145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1f79ef5ad4c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SWOOP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SWOOP GROUP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201 863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3 009 665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3 059 672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MARTIN WIK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Kalvedalsveien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916 640 471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