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cc119d1a2541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714dbf94794207"/>
  </p:sldMasterIdLst>
  <p:sldIdLst>
    <p:sldId xmlns:r="http://schemas.openxmlformats.org/officeDocument/2006/relationships" id="256" r:id="R566fdae872c345bd"/>
    <p:sldId xmlns:r="http://schemas.openxmlformats.org/officeDocument/2006/relationships" id="257" r:id="R44acddfbf94441a2"/>
    <p:sldId xmlns:r="http://schemas.openxmlformats.org/officeDocument/2006/relationships" id="258" r:id="R32941fba07304019"/>
    <p:sldId xmlns:r="http://schemas.openxmlformats.org/officeDocument/2006/relationships" id="259" r:id="R29abbab4f418416b"/>
    <p:sldId xmlns:r="http://schemas.openxmlformats.org/officeDocument/2006/relationships" id="260" r:id="Rb44859b361f0445c"/>
    <p:sldId xmlns:r="http://schemas.openxmlformats.org/officeDocument/2006/relationships" id="261" r:id="Rb59b6a9f3da64764"/>
    <p:sldId xmlns:r="http://schemas.openxmlformats.org/officeDocument/2006/relationships" id="262" r:id="Rc6a9dd6a6ce641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714dbf94794207" /><Relationship Type="http://schemas.openxmlformats.org/officeDocument/2006/relationships/slide" Target="/ppt/slides/slide1.xml" Id="R566fdae872c345bd" /><Relationship Type="http://schemas.openxmlformats.org/officeDocument/2006/relationships/slide" Target="/ppt/slides/slide2.xml" Id="R44acddfbf94441a2" /><Relationship Type="http://schemas.openxmlformats.org/officeDocument/2006/relationships/slide" Target="/ppt/slides/slide3.xml" Id="R32941fba07304019" /><Relationship Type="http://schemas.openxmlformats.org/officeDocument/2006/relationships/slide" Target="/ppt/slides/slide4.xml" Id="R29abbab4f418416b" /><Relationship Type="http://schemas.openxmlformats.org/officeDocument/2006/relationships/slide" Target="/ppt/slides/slide5.xml" Id="Rb44859b361f0445c" /><Relationship Type="http://schemas.openxmlformats.org/officeDocument/2006/relationships/slide" Target="/ppt/slides/slide6.xml" Id="Rb59b6a9f3da64764" /><Relationship Type="http://schemas.openxmlformats.org/officeDocument/2006/relationships/slide" Target="/ppt/slides/slide7.xml" Id="Rc6a9dd6a6ce641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5ce7526f540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459f1f8c046a7" /><Relationship Type="http://schemas.openxmlformats.org/officeDocument/2006/relationships/theme" Target="/ppt/slideMasters/theme/theme1.xml" Id="Rf30007ba1adf43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6459f1f8c046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5c46e40884c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c2d93180345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eb6188c2a4c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cfb14502f4c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744e407d944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3772422aa47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f610df24948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OMTS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OMTS HOLDING AS ble etablert [år] og holder til i Svorkmo.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8 074 864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MONSETH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Årlivollvegen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7327 Svorkmo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