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67e96991c42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a9ca1a440542d3"/>
  </p:sldMasterIdLst>
  <p:sldIdLst>
    <p:sldId xmlns:r="http://schemas.openxmlformats.org/officeDocument/2006/relationships" id="256" r:id="Rd05329818ac34acd"/>
    <p:sldId xmlns:r="http://schemas.openxmlformats.org/officeDocument/2006/relationships" id="257" r:id="Recea912a1d6744a8"/>
    <p:sldId xmlns:r="http://schemas.openxmlformats.org/officeDocument/2006/relationships" id="258" r:id="R2f3b70d696cc48ec"/>
    <p:sldId xmlns:r="http://schemas.openxmlformats.org/officeDocument/2006/relationships" id="259" r:id="R1deefa13454c4161"/>
    <p:sldId xmlns:r="http://schemas.openxmlformats.org/officeDocument/2006/relationships" id="260" r:id="R61fc4a1476774b8a"/>
    <p:sldId xmlns:r="http://schemas.openxmlformats.org/officeDocument/2006/relationships" id="261" r:id="R9cacbd84933544b1"/>
    <p:sldId xmlns:r="http://schemas.openxmlformats.org/officeDocument/2006/relationships" id="262" r:id="Rf19e0ed313b4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9ca1a440542d3" /><Relationship Type="http://schemas.openxmlformats.org/officeDocument/2006/relationships/slide" Target="/ppt/slides/slide1.xml" Id="Rd05329818ac34acd" /><Relationship Type="http://schemas.openxmlformats.org/officeDocument/2006/relationships/slide" Target="/ppt/slides/slide2.xml" Id="Recea912a1d6744a8" /><Relationship Type="http://schemas.openxmlformats.org/officeDocument/2006/relationships/slide" Target="/ppt/slides/slide3.xml" Id="R2f3b70d696cc48ec" /><Relationship Type="http://schemas.openxmlformats.org/officeDocument/2006/relationships/slide" Target="/ppt/slides/slide4.xml" Id="R1deefa13454c4161" /><Relationship Type="http://schemas.openxmlformats.org/officeDocument/2006/relationships/slide" Target="/ppt/slides/slide5.xml" Id="R61fc4a1476774b8a" /><Relationship Type="http://schemas.openxmlformats.org/officeDocument/2006/relationships/slide" Target="/ppt/slides/slide6.xml" Id="R9cacbd84933544b1" /><Relationship Type="http://schemas.openxmlformats.org/officeDocument/2006/relationships/slide" Target="/ppt/slides/slide7.xml" Id="Rf19e0ed313b4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313cf16f74d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b44292ca443d0" /><Relationship Type="http://schemas.openxmlformats.org/officeDocument/2006/relationships/theme" Target="/ppt/slideMasters/theme/theme1.xml" Id="R9c93dc9541d145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5b44292ca4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7d3f2d51f44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2b27a94e04e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c3e101a7c4b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acdcc4feb47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c5ed94f7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5e02e828844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2c78031b444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