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226e28f675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6ee1472f94535"/>
  </p:sldMasterIdLst>
  <p:sldIdLst>
    <p:sldId xmlns:r="http://schemas.openxmlformats.org/officeDocument/2006/relationships" id="256" r:id="R93fe84e4c18748c6"/>
    <p:sldId xmlns:r="http://schemas.openxmlformats.org/officeDocument/2006/relationships" id="257" r:id="Ra70a5fcc72b34869"/>
    <p:sldId xmlns:r="http://schemas.openxmlformats.org/officeDocument/2006/relationships" id="258" r:id="Re5ba0383e522429f"/>
    <p:sldId xmlns:r="http://schemas.openxmlformats.org/officeDocument/2006/relationships" id="259" r:id="Rd927453c8dab4c65"/>
    <p:sldId xmlns:r="http://schemas.openxmlformats.org/officeDocument/2006/relationships" id="260" r:id="Rbd2cd15237144458"/>
    <p:sldId xmlns:r="http://schemas.openxmlformats.org/officeDocument/2006/relationships" id="261" r:id="R511dd33aa83d4e9d"/>
    <p:sldId xmlns:r="http://schemas.openxmlformats.org/officeDocument/2006/relationships" id="262" r:id="R1cdd91b4db6e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6ee1472f94535" /><Relationship Type="http://schemas.openxmlformats.org/officeDocument/2006/relationships/slide" Target="/ppt/slides/slide1.xml" Id="R93fe84e4c18748c6" /><Relationship Type="http://schemas.openxmlformats.org/officeDocument/2006/relationships/slide" Target="/ppt/slides/slide2.xml" Id="Ra70a5fcc72b34869" /><Relationship Type="http://schemas.openxmlformats.org/officeDocument/2006/relationships/slide" Target="/ppt/slides/slide3.xml" Id="Re5ba0383e522429f" /><Relationship Type="http://schemas.openxmlformats.org/officeDocument/2006/relationships/slide" Target="/ppt/slides/slide4.xml" Id="Rd927453c8dab4c65" /><Relationship Type="http://schemas.openxmlformats.org/officeDocument/2006/relationships/slide" Target="/ppt/slides/slide5.xml" Id="Rbd2cd15237144458" /><Relationship Type="http://schemas.openxmlformats.org/officeDocument/2006/relationships/slide" Target="/ppt/slides/slide6.xml" Id="R511dd33aa83d4e9d" /><Relationship Type="http://schemas.openxmlformats.org/officeDocument/2006/relationships/slide" Target="/ppt/slides/slide7.xml" Id="R1cdd91b4db6e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85c0af7b3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ea3852e2e4ed0" /><Relationship Type="http://schemas.openxmlformats.org/officeDocument/2006/relationships/theme" Target="/ppt/slideMasters/theme/theme1.xml" Id="R589cba27343247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ea3852e2e4e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9691be5e0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df1ee721c44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1a1ab4404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3e2c89e4b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1cd1d8081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d3301485042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34035df67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