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791a5c9d9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a90ffbddd243e5"/>
  </p:sldMasterIdLst>
  <p:sldIdLst>
    <p:sldId xmlns:r="http://schemas.openxmlformats.org/officeDocument/2006/relationships" id="256" r:id="Rfb8a4bb11cfc4dfb"/>
    <p:sldId xmlns:r="http://schemas.openxmlformats.org/officeDocument/2006/relationships" id="257" r:id="Rb1d7b83d3cdb4296"/>
    <p:sldId xmlns:r="http://schemas.openxmlformats.org/officeDocument/2006/relationships" id="258" r:id="Rc05426a573ff40a8"/>
    <p:sldId xmlns:r="http://schemas.openxmlformats.org/officeDocument/2006/relationships" id="259" r:id="Rd9ce22ecc884404c"/>
    <p:sldId xmlns:r="http://schemas.openxmlformats.org/officeDocument/2006/relationships" id="260" r:id="R648a88e6d7f44973"/>
    <p:sldId xmlns:r="http://schemas.openxmlformats.org/officeDocument/2006/relationships" id="261" r:id="Rd8f5bbc7b01f43e4"/>
    <p:sldId xmlns:r="http://schemas.openxmlformats.org/officeDocument/2006/relationships" id="262" r:id="R152dda4ff8d0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90ffbddd243e5" /><Relationship Type="http://schemas.openxmlformats.org/officeDocument/2006/relationships/slide" Target="/ppt/slides/slide1.xml" Id="Rfb8a4bb11cfc4dfb" /><Relationship Type="http://schemas.openxmlformats.org/officeDocument/2006/relationships/slide" Target="/ppt/slides/slide2.xml" Id="Rb1d7b83d3cdb4296" /><Relationship Type="http://schemas.openxmlformats.org/officeDocument/2006/relationships/slide" Target="/ppt/slides/slide3.xml" Id="Rc05426a573ff40a8" /><Relationship Type="http://schemas.openxmlformats.org/officeDocument/2006/relationships/slide" Target="/ppt/slides/slide4.xml" Id="Rd9ce22ecc884404c" /><Relationship Type="http://schemas.openxmlformats.org/officeDocument/2006/relationships/slide" Target="/ppt/slides/slide5.xml" Id="R648a88e6d7f44973" /><Relationship Type="http://schemas.openxmlformats.org/officeDocument/2006/relationships/slide" Target="/ppt/slides/slide6.xml" Id="Rd8f5bbc7b01f43e4" /><Relationship Type="http://schemas.openxmlformats.org/officeDocument/2006/relationships/slide" Target="/ppt/slides/slide7.xml" Id="R152dda4ff8d0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05f6c85f6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ad0da0e3445b" /><Relationship Type="http://schemas.openxmlformats.org/officeDocument/2006/relationships/theme" Target="/ppt/slideMasters/theme/theme1.xml" Id="Rcda1876eb04c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8ad0da0e3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0a7401bc8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2659d272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55d635ac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029ef939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ce040429d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3a36f154b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2e5045fc2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THORIUM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THORIUM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−6 129 329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10 491 080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25 784 625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EIENDOM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HOELSTAD HOLDING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PENTHOUSE MIRADORES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 PROSJEKT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THORIUM NORWAY AS</a:t>
            </a:r>
          </a:p>
        </p:txBody>
      </p:sp>
    </p:spTree>
  </p:cSld>
  <p:clrMapOvr>
    <a:masterClrMapping xmlns:a="http://schemas.openxmlformats.org/drawingml/2006/main"/>
  </p:clrMapOvr>
</p:sld>
</file>