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654d45f91e43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78ce76744e4929"/>
  </p:sldMasterIdLst>
  <p:sldIdLst>
    <p:sldId xmlns:r="http://schemas.openxmlformats.org/officeDocument/2006/relationships" id="256" r:id="Re3eed214a66e42c9"/>
    <p:sldId xmlns:r="http://schemas.openxmlformats.org/officeDocument/2006/relationships" id="257" r:id="Rb3a9a3c4e2084f55"/>
    <p:sldId xmlns:r="http://schemas.openxmlformats.org/officeDocument/2006/relationships" id="258" r:id="R56a1f123b6394ad0"/>
    <p:sldId xmlns:r="http://schemas.openxmlformats.org/officeDocument/2006/relationships" id="259" r:id="R0a584064e6d7492e"/>
    <p:sldId xmlns:r="http://schemas.openxmlformats.org/officeDocument/2006/relationships" id="260" r:id="Re31981cb7e10424c"/>
    <p:sldId xmlns:r="http://schemas.openxmlformats.org/officeDocument/2006/relationships" id="261" r:id="Rba1e2baa64164819"/>
    <p:sldId xmlns:r="http://schemas.openxmlformats.org/officeDocument/2006/relationships" id="262" r:id="R218a8ce454a849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78ce76744e4929" /><Relationship Type="http://schemas.openxmlformats.org/officeDocument/2006/relationships/slide" Target="/ppt/slides/slide1.xml" Id="Re3eed214a66e42c9" /><Relationship Type="http://schemas.openxmlformats.org/officeDocument/2006/relationships/slide" Target="/ppt/slides/slide2.xml" Id="Rb3a9a3c4e2084f55" /><Relationship Type="http://schemas.openxmlformats.org/officeDocument/2006/relationships/slide" Target="/ppt/slides/slide3.xml" Id="R56a1f123b6394ad0" /><Relationship Type="http://schemas.openxmlformats.org/officeDocument/2006/relationships/slide" Target="/ppt/slides/slide4.xml" Id="R0a584064e6d7492e" /><Relationship Type="http://schemas.openxmlformats.org/officeDocument/2006/relationships/slide" Target="/ppt/slides/slide5.xml" Id="Re31981cb7e10424c" /><Relationship Type="http://schemas.openxmlformats.org/officeDocument/2006/relationships/slide" Target="/ppt/slides/slide6.xml" Id="Rba1e2baa64164819" /><Relationship Type="http://schemas.openxmlformats.org/officeDocument/2006/relationships/slide" Target="/ppt/slides/slide7.xml" Id="R218a8ce454a849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0ffc65a164a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47c79f3bfa4daa" /><Relationship Type="http://schemas.openxmlformats.org/officeDocument/2006/relationships/theme" Target="/ppt/slideMasters/theme/theme1.xml" Id="R5f93e732a7ca4f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47c79f3bfa4da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4bd1a69944c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babb737a843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3fa93244040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d76083d8c545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3719ffced4c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034003db8347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bd8c9bcc04e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VJUV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VJUV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VJUV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VJUV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VJUV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VJUV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−19 954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385 902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11 212 912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11 321 411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VJUV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ULRICHSEN KJELL CHRISTIAN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VJUV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Tjuvholmen allé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916 495 293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VJUV INVEST AS</a:t>
            </a:r>
          </a:p>
        </p:txBody>
      </p:sp>
    </p:spTree>
  </p:cSld>
  <p:clrMapOvr>
    <a:masterClrMapping xmlns:a="http://schemas.openxmlformats.org/drawingml/2006/main"/>
  </p:clrMapOvr>
</p:sld>
</file>