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7003181a8cf433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f8e3236798941af"/>
  </p:sldMasterIdLst>
  <p:sldIdLst>
    <p:sldId xmlns:r="http://schemas.openxmlformats.org/officeDocument/2006/relationships" id="256" r:id="R8d75f550a7da4018"/>
    <p:sldId xmlns:r="http://schemas.openxmlformats.org/officeDocument/2006/relationships" id="257" r:id="R946bf4b10190410b"/>
    <p:sldId xmlns:r="http://schemas.openxmlformats.org/officeDocument/2006/relationships" id="258" r:id="R4fafe23e6e9b4830"/>
    <p:sldId xmlns:r="http://schemas.openxmlformats.org/officeDocument/2006/relationships" id="259" r:id="R1cca7476921f4b95"/>
    <p:sldId xmlns:r="http://schemas.openxmlformats.org/officeDocument/2006/relationships" id="260" r:id="R2fc8f5721a6e4a7b"/>
    <p:sldId xmlns:r="http://schemas.openxmlformats.org/officeDocument/2006/relationships" id="261" r:id="R1655e6ef77ae48a4"/>
    <p:sldId xmlns:r="http://schemas.openxmlformats.org/officeDocument/2006/relationships" id="262" r:id="R047f8d3eda23436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8e3236798941af" /><Relationship Type="http://schemas.openxmlformats.org/officeDocument/2006/relationships/slide" Target="/ppt/slides/slide1.xml" Id="R8d75f550a7da4018" /><Relationship Type="http://schemas.openxmlformats.org/officeDocument/2006/relationships/slide" Target="/ppt/slides/slide2.xml" Id="R946bf4b10190410b" /><Relationship Type="http://schemas.openxmlformats.org/officeDocument/2006/relationships/slide" Target="/ppt/slides/slide3.xml" Id="R4fafe23e6e9b4830" /><Relationship Type="http://schemas.openxmlformats.org/officeDocument/2006/relationships/slide" Target="/ppt/slides/slide4.xml" Id="R1cca7476921f4b95" /><Relationship Type="http://schemas.openxmlformats.org/officeDocument/2006/relationships/slide" Target="/ppt/slides/slide5.xml" Id="R2fc8f5721a6e4a7b" /><Relationship Type="http://schemas.openxmlformats.org/officeDocument/2006/relationships/slide" Target="/ppt/slides/slide6.xml" Id="R1655e6ef77ae48a4" /><Relationship Type="http://schemas.openxmlformats.org/officeDocument/2006/relationships/slide" Target="/ppt/slides/slide7.xml" Id="R047f8d3eda23436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d686c4272e47b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337fd4f1ac497e" /><Relationship Type="http://schemas.openxmlformats.org/officeDocument/2006/relationships/theme" Target="/ppt/slideMasters/theme/theme1.xml" Id="Rb4bfea745f54499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2337fd4f1ac497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4a3cdd04614e5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c05fdfc5ed497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99d74367164fd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8cf7817a6848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823c2966f54e9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9e5f0508f0410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210ccf583c487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PREBEN MEHREN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PREBEN MEHREN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PREBEN MEHREN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PREBEN MEHREN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PREBEN MEHREN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PREBEN MEHREN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1 383 106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244 258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2 096 559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23 602 314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23 739 411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PREBEN MEHREN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MEHREN PREBEN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PREBEN MEHREN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Ullernveien 17F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916 366 647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PREBEN MEHREN AS</a:t>
            </a:r>
          </a:p>
        </p:txBody>
      </p:sp>
    </p:spTree>
  </p:cSld>
  <p:clrMapOvr>
    <a:masterClrMapping xmlns:a="http://schemas.openxmlformats.org/drawingml/2006/main"/>
  </p:clrMapOvr>
</p:sld>
</file>