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c0fda7916446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0c27d8926644f1"/>
  </p:sldMasterIdLst>
  <p:sldIdLst>
    <p:sldId xmlns:r="http://schemas.openxmlformats.org/officeDocument/2006/relationships" id="256" r:id="R661d9c84f9c04e4f"/>
    <p:sldId xmlns:r="http://schemas.openxmlformats.org/officeDocument/2006/relationships" id="257" r:id="R37dec3678bdf4646"/>
    <p:sldId xmlns:r="http://schemas.openxmlformats.org/officeDocument/2006/relationships" id="258" r:id="R8f14bae2107846b3"/>
    <p:sldId xmlns:r="http://schemas.openxmlformats.org/officeDocument/2006/relationships" id="259" r:id="Rf3c1d284aa1e4f11"/>
    <p:sldId xmlns:r="http://schemas.openxmlformats.org/officeDocument/2006/relationships" id="260" r:id="R82052d24a09c441a"/>
    <p:sldId xmlns:r="http://schemas.openxmlformats.org/officeDocument/2006/relationships" id="261" r:id="R1bf78609b9fb4328"/>
    <p:sldId xmlns:r="http://schemas.openxmlformats.org/officeDocument/2006/relationships" id="262" r:id="R8f5305698f5c47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0c27d8926644f1" /><Relationship Type="http://schemas.openxmlformats.org/officeDocument/2006/relationships/slide" Target="/ppt/slides/slide1.xml" Id="R661d9c84f9c04e4f" /><Relationship Type="http://schemas.openxmlformats.org/officeDocument/2006/relationships/slide" Target="/ppt/slides/slide2.xml" Id="R37dec3678bdf4646" /><Relationship Type="http://schemas.openxmlformats.org/officeDocument/2006/relationships/slide" Target="/ppt/slides/slide3.xml" Id="R8f14bae2107846b3" /><Relationship Type="http://schemas.openxmlformats.org/officeDocument/2006/relationships/slide" Target="/ppt/slides/slide4.xml" Id="Rf3c1d284aa1e4f11" /><Relationship Type="http://schemas.openxmlformats.org/officeDocument/2006/relationships/slide" Target="/ppt/slides/slide5.xml" Id="R82052d24a09c441a" /><Relationship Type="http://schemas.openxmlformats.org/officeDocument/2006/relationships/slide" Target="/ppt/slides/slide6.xml" Id="R1bf78609b9fb4328" /><Relationship Type="http://schemas.openxmlformats.org/officeDocument/2006/relationships/slide" Target="/ppt/slides/slide7.xml" Id="R8f5305698f5c47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fd4f69751347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eaa7e24c64ca9" /><Relationship Type="http://schemas.openxmlformats.org/officeDocument/2006/relationships/theme" Target="/ppt/slideMasters/theme/theme1.xml" Id="Rd06da1b4288446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feaa7e24c64c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a8c9d86714b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0e84271cc45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8ce567a3d45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a7dfb752145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b5103cefb4c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55440347d40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7dc77091441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STOKMARKNES AKTIETRYKKERI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STOKMARKNES AKTIETRYKKERI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STOKMARKNES AKTIETRYKKERI ble etablert [år] og holder til i Stokmarknes.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STOKMARKNES AKTIETRYKKERI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STOKMARKNES AKTIETRYKKERI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STOKMARKNES AKTIETRYKKERI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6 861 645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−203 067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−392 591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1 500 937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3 776 172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STOKMARKNES AKTIETRYKKERI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EAE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STOKMARKNES AKTIETRYKKERI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Markedsgata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8450 Stokmarknes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11 77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firmapost@trykkerigaarden.no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www.trykkerigaarden.no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916 288 913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STOKMARKNES AKTIETRYKKERI</a:t>
            </a:r>
          </a:p>
        </p:txBody>
      </p:sp>
    </p:spTree>
  </p:cSld>
  <p:clrMapOvr>
    <a:masterClrMapping xmlns:a="http://schemas.openxmlformats.org/drawingml/2006/main"/>
  </p:clrMapOvr>
</p:sld>
</file>