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439d3adf8448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c9dbd9dc4c45d4"/>
  </p:sldMasterIdLst>
  <p:sldIdLst>
    <p:sldId xmlns:r="http://schemas.openxmlformats.org/officeDocument/2006/relationships" id="256" r:id="R6ae3c90a6dba49ac"/>
    <p:sldId xmlns:r="http://schemas.openxmlformats.org/officeDocument/2006/relationships" id="257" r:id="R921bd54c77044856"/>
    <p:sldId xmlns:r="http://schemas.openxmlformats.org/officeDocument/2006/relationships" id="258" r:id="R7799b1fdde234af6"/>
    <p:sldId xmlns:r="http://schemas.openxmlformats.org/officeDocument/2006/relationships" id="259" r:id="Rdb83389cd08b4e1f"/>
    <p:sldId xmlns:r="http://schemas.openxmlformats.org/officeDocument/2006/relationships" id="260" r:id="R757d339e1e8b4759"/>
    <p:sldId xmlns:r="http://schemas.openxmlformats.org/officeDocument/2006/relationships" id="261" r:id="R047c97f3e4bc4907"/>
    <p:sldId xmlns:r="http://schemas.openxmlformats.org/officeDocument/2006/relationships" id="262" r:id="R916369ee46f841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c9dbd9dc4c45d4" /><Relationship Type="http://schemas.openxmlformats.org/officeDocument/2006/relationships/slide" Target="/ppt/slides/slide1.xml" Id="R6ae3c90a6dba49ac" /><Relationship Type="http://schemas.openxmlformats.org/officeDocument/2006/relationships/slide" Target="/ppt/slides/slide2.xml" Id="R921bd54c77044856" /><Relationship Type="http://schemas.openxmlformats.org/officeDocument/2006/relationships/slide" Target="/ppt/slides/slide3.xml" Id="R7799b1fdde234af6" /><Relationship Type="http://schemas.openxmlformats.org/officeDocument/2006/relationships/slide" Target="/ppt/slides/slide4.xml" Id="Rdb83389cd08b4e1f" /><Relationship Type="http://schemas.openxmlformats.org/officeDocument/2006/relationships/slide" Target="/ppt/slides/slide5.xml" Id="R757d339e1e8b4759" /><Relationship Type="http://schemas.openxmlformats.org/officeDocument/2006/relationships/slide" Target="/ppt/slides/slide6.xml" Id="R047c97f3e4bc4907" /><Relationship Type="http://schemas.openxmlformats.org/officeDocument/2006/relationships/slide" Target="/ppt/slides/slide7.xml" Id="R916369ee46f841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a8b82f06b14d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e8131ea474ad8" /><Relationship Type="http://schemas.openxmlformats.org/officeDocument/2006/relationships/theme" Target="/ppt/slideMasters/theme/theme1.xml" Id="Rd729c5f04e6945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fe8131ea474a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179a6b6c440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f73ab5aa341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d8d71ec614c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a96e5bd044e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24fba570945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53fe8df3045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844142abf46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INVESTERING III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INVESTERING III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3 475 845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48 054 044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130 999 486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3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1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KAPITAL 1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3 AS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916 287 828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