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03d0e25fa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a46f9ddcb45b3"/>
  </p:sldMasterIdLst>
  <p:sldIdLst>
    <p:sldId xmlns:r="http://schemas.openxmlformats.org/officeDocument/2006/relationships" id="256" r:id="R1852fce041384805"/>
    <p:sldId xmlns:r="http://schemas.openxmlformats.org/officeDocument/2006/relationships" id="257" r:id="Rfc33c35b5223490e"/>
    <p:sldId xmlns:r="http://schemas.openxmlformats.org/officeDocument/2006/relationships" id="258" r:id="Rf131fb3a394e41c6"/>
    <p:sldId xmlns:r="http://schemas.openxmlformats.org/officeDocument/2006/relationships" id="259" r:id="R53cd0fdcc4bc416a"/>
    <p:sldId xmlns:r="http://schemas.openxmlformats.org/officeDocument/2006/relationships" id="260" r:id="R091a88f0c5d6455e"/>
    <p:sldId xmlns:r="http://schemas.openxmlformats.org/officeDocument/2006/relationships" id="261" r:id="Rf3ea6ee9913c4b0b"/>
    <p:sldId xmlns:r="http://schemas.openxmlformats.org/officeDocument/2006/relationships" id="262" r:id="Rc17e634d008e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a46f9ddcb45b3" /><Relationship Type="http://schemas.openxmlformats.org/officeDocument/2006/relationships/slide" Target="/ppt/slides/slide1.xml" Id="R1852fce041384805" /><Relationship Type="http://schemas.openxmlformats.org/officeDocument/2006/relationships/slide" Target="/ppt/slides/slide2.xml" Id="Rfc33c35b5223490e" /><Relationship Type="http://schemas.openxmlformats.org/officeDocument/2006/relationships/slide" Target="/ppt/slides/slide3.xml" Id="Rf131fb3a394e41c6" /><Relationship Type="http://schemas.openxmlformats.org/officeDocument/2006/relationships/slide" Target="/ppt/slides/slide4.xml" Id="R53cd0fdcc4bc416a" /><Relationship Type="http://schemas.openxmlformats.org/officeDocument/2006/relationships/slide" Target="/ppt/slides/slide5.xml" Id="R091a88f0c5d6455e" /><Relationship Type="http://schemas.openxmlformats.org/officeDocument/2006/relationships/slide" Target="/ppt/slides/slide6.xml" Id="Rf3ea6ee9913c4b0b" /><Relationship Type="http://schemas.openxmlformats.org/officeDocument/2006/relationships/slide" Target="/ppt/slides/slide7.xml" Id="Rc17e634d008e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32ed43359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f980bdeb4f1b" /><Relationship Type="http://schemas.openxmlformats.org/officeDocument/2006/relationships/theme" Target="/ppt/slideMasters/theme/theme1.xml" Id="Re4f6a171f622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9f980bdeb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e79c2bbf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97bda40a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ca653051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243ba25c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e68eab84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d5fccabe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6dcfb888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