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aea0996a7242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241afe0d8f4c49"/>
  </p:sldMasterIdLst>
  <p:sldIdLst>
    <p:sldId xmlns:r="http://schemas.openxmlformats.org/officeDocument/2006/relationships" id="256" r:id="R15d2c785978e4b43"/>
    <p:sldId xmlns:r="http://schemas.openxmlformats.org/officeDocument/2006/relationships" id="257" r:id="R3af188532b474771"/>
    <p:sldId xmlns:r="http://schemas.openxmlformats.org/officeDocument/2006/relationships" id="258" r:id="R04faae26eb8249a4"/>
    <p:sldId xmlns:r="http://schemas.openxmlformats.org/officeDocument/2006/relationships" id="259" r:id="R2c0d40773ed142b9"/>
    <p:sldId xmlns:r="http://schemas.openxmlformats.org/officeDocument/2006/relationships" id="260" r:id="R96d4b19f229444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241afe0d8f4c49" /><Relationship Type="http://schemas.openxmlformats.org/officeDocument/2006/relationships/slide" Target="/ppt/slides/slide1.xml" Id="R15d2c785978e4b43" /><Relationship Type="http://schemas.openxmlformats.org/officeDocument/2006/relationships/slide" Target="/ppt/slides/slide2.xml" Id="R3af188532b474771" /><Relationship Type="http://schemas.openxmlformats.org/officeDocument/2006/relationships/slide" Target="/ppt/slides/slide3.xml" Id="R04faae26eb8249a4" /><Relationship Type="http://schemas.openxmlformats.org/officeDocument/2006/relationships/slide" Target="/ppt/slides/slide4.xml" Id="R2c0d40773ed142b9" /><Relationship Type="http://schemas.openxmlformats.org/officeDocument/2006/relationships/slide" Target="/ppt/slides/slide5.xml" Id="R96d4b19f229444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e9973a336145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0288837f042b2" /><Relationship Type="http://schemas.openxmlformats.org/officeDocument/2006/relationships/theme" Target="/ppt/slideMasters/theme/theme1.xml" Id="R1d60348b99474e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b0288837f042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0a086e7d941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608c3262747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3af833b5c45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e3bf8aa4c4f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cd6aa97444d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ANNA &amp; PAULINA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&amp; PAULINA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&amp; PAULINA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&amp; PAULINA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&amp; PAULINA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&amp; PAULINA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916 235 607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&amp; PAULINA AS</a:t>
            </a:r>
          </a:p>
        </p:txBody>
      </p:sp>
    </p:spTree>
  </p:cSld>
  <p:clrMapOvr>
    <a:masterClrMapping xmlns:a="http://schemas.openxmlformats.org/drawingml/2006/main"/>
  </p:clrMapOvr>
</p:sld>
</file>