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bef1b55dfa45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d403142f3c41f2"/>
  </p:sldMasterIdLst>
  <p:sldIdLst>
    <p:sldId xmlns:r="http://schemas.openxmlformats.org/officeDocument/2006/relationships" id="256" r:id="Rbe461c2b535f4690"/>
    <p:sldId xmlns:r="http://schemas.openxmlformats.org/officeDocument/2006/relationships" id="257" r:id="R5e22ba9855384053"/>
    <p:sldId xmlns:r="http://schemas.openxmlformats.org/officeDocument/2006/relationships" id="258" r:id="R1acf79559f0145c5"/>
    <p:sldId xmlns:r="http://schemas.openxmlformats.org/officeDocument/2006/relationships" id="259" r:id="Rec5303aa4b72461d"/>
    <p:sldId xmlns:r="http://schemas.openxmlformats.org/officeDocument/2006/relationships" id="260" r:id="R3cd051c172ee4fe0"/>
    <p:sldId xmlns:r="http://schemas.openxmlformats.org/officeDocument/2006/relationships" id="261" r:id="Red3923c597b44003"/>
    <p:sldId xmlns:r="http://schemas.openxmlformats.org/officeDocument/2006/relationships" id="262" r:id="R8dc20e00313d46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403142f3c41f2" /><Relationship Type="http://schemas.openxmlformats.org/officeDocument/2006/relationships/slide" Target="/ppt/slides/slide1.xml" Id="Rbe461c2b535f4690" /><Relationship Type="http://schemas.openxmlformats.org/officeDocument/2006/relationships/slide" Target="/ppt/slides/slide2.xml" Id="R5e22ba9855384053" /><Relationship Type="http://schemas.openxmlformats.org/officeDocument/2006/relationships/slide" Target="/ppt/slides/slide3.xml" Id="R1acf79559f0145c5" /><Relationship Type="http://schemas.openxmlformats.org/officeDocument/2006/relationships/slide" Target="/ppt/slides/slide4.xml" Id="Rec5303aa4b72461d" /><Relationship Type="http://schemas.openxmlformats.org/officeDocument/2006/relationships/slide" Target="/ppt/slides/slide5.xml" Id="R3cd051c172ee4fe0" /><Relationship Type="http://schemas.openxmlformats.org/officeDocument/2006/relationships/slide" Target="/ppt/slides/slide6.xml" Id="Red3923c597b44003" /><Relationship Type="http://schemas.openxmlformats.org/officeDocument/2006/relationships/slide" Target="/ppt/slides/slide7.xml" Id="R8dc20e00313d46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a33b21f7246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b32feee1b4557" /><Relationship Type="http://schemas.openxmlformats.org/officeDocument/2006/relationships/theme" Target="/ppt/slideMasters/theme/theme1.xml" Id="R8610897729d148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cb32feee1b45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2daffb457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3f32988c34c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8396f96294a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f509ceef2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31ac1951e46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e5384bf5a43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023bd48834f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TOLLOFSEN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TOLLOFSEN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3 968 668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152 015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1 981 362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TOLLOFSEN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 Knutsons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