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df217c022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967c27f7b4400"/>
  </p:sldMasterIdLst>
  <p:sldIdLst>
    <p:sldId xmlns:r="http://schemas.openxmlformats.org/officeDocument/2006/relationships" id="256" r:id="R4c69882381464446"/>
    <p:sldId xmlns:r="http://schemas.openxmlformats.org/officeDocument/2006/relationships" id="257" r:id="R16adee2104cd4d7d"/>
    <p:sldId xmlns:r="http://schemas.openxmlformats.org/officeDocument/2006/relationships" id="258" r:id="Rc121639c634141b2"/>
    <p:sldId xmlns:r="http://schemas.openxmlformats.org/officeDocument/2006/relationships" id="259" r:id="R768a0e10c06c47df"/>
    <p:sldId xmlns:r="http://schemas.openxmlformats.org/officeDocument/2006/relationships" id="260" r:id="Ra4093da972e34cfb"/>
    <p:sldId xmlns:r="http://schemas.openxmlformats.org/officeDocument/2006/relationships" id="261" r:id="R97d491af9ed045ca"/>
    <p:sldId xmlns:r="http://schemas.openxmlformats.org/officeDocument/2006/relationships" id="262" r:id="R3f16e0ff5e8b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967c27f7b4400" /><Relationship Type="http://schemas.openxmlformats.org/officeDocument/2006/relationships/slide" Target="/ppt/slides/slide1.xml" Id="R4c69882381464446" /><Relationship Type="http://schemas.openxmlformats.org/officeDocument/2006/relationships/slide" Target="/ppt/slides/slide2.xml" Id="R16adee2104cd4d7d" /><Relationship Type="http://schemas.openxmlformats.org/officeDocument/2006/relationships/slide" Target="/ppt/slides/slide3.xml" Id="Rc121639c634141b2" /><Relationship Type="http://schemas.openxmlformats.org/officeDocument/2006/relationships/slide" Target="/ppt/slides/slide4.xml" Id="R768a0e10c06c47df" /><Relationship Type="http://schemas.openxmlformats.org/officeDocument/2006/relationships/slide" Target="/ppt/slides/slide5.xml" Id="Ra4093da972e34cfb" /><Relationship Type="http://schemas.openxmlformats.org/officeDocument/2006/relationships/slide" Target="/ppt/slides/slide6.xml" Id="R97d491af9ed045ca" /><Relationship Type="http://schemas.openxmlformats.org/officeDocument/2006/relationships/slide" Target="/ppt/slides/slide7.xml" Id="R3f16e0ff5e8b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bac6851284c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3045ff0c4378" /><Relationship Type="http://schemas.openxmlformats.org/officeDocument/2006/relationships/theme" Target="/ppt/slideMasters/theme/theme1.xml" Id="Rfbed2be57ab6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e3045ff0c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d0a73ad5e41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04ec19e92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3468fbcb8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9e2c222c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ebf2faead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298b709b9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331dda5184e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TOLLOFSEN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