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7d33149774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ef2515c4db4b43"/>
  </p:sldMasterIdLst>
  <p:sldIdLst>
    <p:sldId xmlns:r="http://schemas.openxmlformats.org/officeDocument/2006/relationships" id="256" r:id="Rb82a817308224883"/>
    <p:sldId xmlns:r="http://schemas.openxmlformats.org/officeDocument/2006/relationships" id="257" r:id="Rb7e31ba9a8d9427c"/>
    <p:sldId xmlns:r="http://schemas.openxmlformats.org/officeDocument/2006/relationships" id="258" r:id="R226807165acd4a01"/>
    <p:sldId xmlns:r="http://schemas.openxmlformats.org/officeDocument/2006/relationships" id="259" r:id="Rd14ad738be2d4d41"/>
    <p:sldId xmlns:r="http://schemas.openxmlformats.org/officeDocument/2006/relationships" id="260" r:id="Rf7f76d9e0e784260"/>
    <p:sldId xmlns:r="http://schemas.openxmlformats.org/officeDocument/2006/relationships" id="261" r:id="Rb8a3a38ede674475"/>
    <p:sldId xmlns:r="http://schemas.openxmlformats.org/officeDocument/2006/relationships" id="262" r:id="Rfdcb19c9ef6f45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ef2515c4db4b43" /><Relationship Type="http://schemas.openxmlformats.org/officeDocument/2006/relationships/slide" Target="/ppt/slides/slide1.xml" Id="Rb82a817308224883" /><Relationship Type="http://schemas.openxmlformats.org/officeDocument/2006/relationships/slide" Target="/ppt/slides/slide2.xml" Id="Rb7e31ba9a8d9427c" /><Relationship Type="http://schemas.openxmlformats.org/officeDocument/2006/relationships/slide" Target="/ppt/slides/slide3.xml" Id="R226807165acd4a01" /><Relationship Type="http://schemas.openxmlformats.org/officeDocument/2006/relationships/slide" Target="/ppt/slides/slide4.xml" Id="Rd14ad738be2d4d41" /><Relationship Type="http://schemas.openxmlformats.org/officeDocument/2006/relationships/slide" Target="/ppt/slides/slide5.xml" Id="Rf7f76d9e0e784260" /><Relationship Type="http://schemas.openxmlformats.org/officeDocument/2006/relationships/slide" Target="/ppt/slides/slide6.xml" Id="Rb8a3a38ede674475" /><Relationship Type="http://schemas.openxmlformats.org/officeDocument/2006/relationships/slide" Target="/ppt/slides/slide7.xml" Id="Rfdcb19c9ef6f45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3882bb1af40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c2136ec0b41ce" /><Relationship Type="http://schemas.openxmlformats.org/officeDocument/2006/relationships/theme" Target="/ppt/slideMasters/theme/theme1.xml" Id="R3257b7dec4c049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ac2136ec0b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f6c456a6d43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e30911b39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651f7931340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c6837b20749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02ff6471d4d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d0e05e07943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6863fd33648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