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92cbc33257d4a4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209d7472d4c475d"/>
  </p:sldMasterIdLst>
  <p:sldIdLst>
    <p:sldId xmlns:r="http://schemas.openxmlformats.org/officeDocument/2006/relationships" id="256" r:id="Re374b1cf2e324b46"/>
    <p:sldId xmlns:r="http://schemas.openxmlformats.org/officeDocument/2006/relationships" id="257" r:id="R2e27365d0b6f4d21"/>
    <p:sldId xmlns:r="http://schemas.openxmlformats.org/officeDocument/2006/relationships" id="258" r:id="Rf3b7d4e0ef3b425e"/>
    <p:sldId xmlns:r="http://schemas.openxmlformats.org/officeDocument/2006/relationships" id="259" r:id="R116dfed982644ec4"/>
    <p:sldId xmlns:r="http://schemas.openxmlformats.org/officeDocument/2006/relationships" id="260" r:id="R443017c72d4f4bc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209d7472d4c475d" /><Relationship Type="http://schemas.openxmlformats.org/officeDocument/2006/relationships/slide" Target="/ppt/slides/slide1.xml" Id="Re374b1cf2e324b46" /><Relationship Type="http://schemas.openxmlformats.org/officeDocument/2006/relationships/slide" Target="/ppt/slides/slide2.xml" Id="R2e27365d0b6f4d21" /><Relationship Type="http://schemas.openxmlformats.org/officeDocument/2006/relationships/slide" Target="/ppt/slides/slide3.xml" Id="Rf3b7d4e0ef3b425e" /><Relationship Type="http://schemas.openxmlformats.org/officeDocument/2006/relationships/slide" Target="/ppt/slides/slide4.xml" Id="R116dfed982644ec4" /><Relationship Type="http://schemas.openxmlformats.org/officeDocument/2006/relationships/slide" Target="/ppt/slides/slide5.xml" Id="R443017c72d4f4bc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196c0b6c4cc498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b1d4ff112c442b" /><Relationship Type="http://schemas.openxmlformats.org/officeDocument/2006/relationships/theme" Target="/ppt/slideMasters/theme/theme1.xml" Id="R0a4add8affa042d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6b1d4ff112c442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3627cd231946f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a91440aa164f7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98e64760584df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79efa9d6ee4f6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8ab1ced467424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HS2 NORGE BERGEN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HS2 NORGE BERGEN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HS2 NORGE BERGEN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HS2 NORGE BERGEN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HS2 NORGE BERGEN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HS2 NORGE BERGEN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916 154 607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HS2 NORGE BERGEN AS</a:t>
            </a:r>
          </a:p>
        </p:txBody>
      </p:sp>
    </p:spTree>
  </p:cSld>
  <p:clrMapOvr>
    <a:masterClrMapping xmlns:a="http://schemas.openxmlformats.org/drawingml/2006/main"/>
  </p:clrMapOvr>
</p:sld>
</file>