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4d15e4709d42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73fed05f54c78"/>
  </p:sldMasterIdLst>
  <p:sldIdLst>
    <p:sldId xmlns:r="http://schemas.openxmlformats.org/officeDocument/2006/relationships" id="256" r:id="Re4cb7cc5744743ff"/>
    <p:sldId xmlns:r="http://schemas.openxmlformats.org/officeDocument/2006/relationships" id="257" r:id="Rba3eb50c2f794533"/>
    <p:sldId xmlns:r="http://schemas.openxmlformats.org/officeDocument/2006/relationships" id="258" r:id="R041b5293895d4294"/>
    <p:sldId xmlns:r="http://schemas.openxmlformats.org/officeDocument/2006/relationships" id="259" r:id="R1864d50397474441"/>
    <p:sldId xmlns:r="http://schemas.openxmlformats.org/officeDocument/2006/relationships" id="260" r:id="R163b54ea4d3d4628"/>
    <p:sldId xmlns:r="http://schemas.openxmlformats.org/officeDocument/2006/relationships" id="261" r:id="R093896afcafb4a42"/>
    <p:sldId xmlns:r="http://schemas.openxmlformats.org/officeDocument/2006/relationships" id="262" r:id="Rc10f3cf74e32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73fed05f54c78" /><Relationship Type="http://schemas.openxmlformats.org/officeDocument/2006/relationships/slide" Target="/ppt/slides/slide1.xml" Id="Re4cb7cc5744743ff" /><Relationship Type="http://schemas.openxmlformats.org/officeDocument/2006/relationships/slide" Target="/ppt/slides/slide2.xml" Id="Rba3eb50c2f794533" /><Relationship Type="http://schemas.openxmlformats.org/officeDocument/2006/relationships/slide" Target="/ppt/slides/slide3.xml" Id="R041b5293895d4294" /><Relationship Type="http://schemas.openxmlformats.org/officeDocument/2006/relationships/slide" Target="/ppt/slides/slide4.xml" Id="R1864d50397474441" /><Relationship Type="http://schemas.openxmlformats.org/officeDocument/2006/relationships/slide" Target="/ppt/slides/slide5.xml" Id="R163b54ea4d3d4628" /><Relationship Type="http://schemas.openxmlformats.org/officeDocument/2006/relationships/slide" Target="/ppt/slides/slide6.xml" Id="R093896afcafb4a42" /><Relationship Type="http://schemas.openxmlformats.org/officeDocument/2006/relationships/slide" Target="/ppt/slides/slide7.xml" Id="Rc10f3cf74e32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bed5ff662d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676e8fd81419c" /><Relationship Type="http://schemas.openxmlformats.org/officeDocument/2006/relationships/theme" Target="/ppt/slideMasters/theme/theme1.xml" Id="R679dece2a76445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9676e8fd8141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943a0bc4a41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d7185b494f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d87e30e44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ccc8a657246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cf5f46cb148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24599393648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7fa5a9a14b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