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aa4d45fba348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4c73b3b8c247f8"/>
  </p:sldMasterIdLst>
  <p:sldIdLst>
    <p:sldId xmlns:r="http://schemas.openxmlformats.org/officeDocument/2006/relationships" id="256" r:id="Rc07e8f5e97d048c5"/>
    <p:sldId xmlns:r="http://schemas.openxmlformats.org/officeDocument/2006/relationships" id="257" r:id="R8e02fa15977c4562"/>
    <p:sldId xmlns:r="http://schemas.openxmlformats.org/officeDocument/2006/relationships" id="258" r:id="R92aa2575aa9f419a"/>
    <p:sldId xmlns:r="http://schemas.openxmlformats.org/officeDocument/2006/relationships" id="259" r:id="Reb8868ae3f484a41"/>
    <p:sldId xmlns:r="http://schemas.openxmlformats.org/officeDocument/2006/relationships" id="260" r:id="Rc4b0f0fd42644308"/>
    <p:sldId xmlns:r="http://schemas.openxmlformats.org/officeDocument/2006/relationships" id="261" r:id="R04c29625de3a4749"/>
    <p:sldId xmlns:r="http://schemas.openxmlformats.org/officeDocument/2006/relationships" id="262" r:id="Rf5558540d9ea42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4c73b3b8c247f8" /><Relationship Type="http://schemas.openxmlformats.org/officeDocument/2006/relationships/slide" Target="/ppt/slides/slide1.xml" Id="Rc07e8f5e97d048c5" /><Relationship Type="http://schemas.openxmlformats.org/officeDocument/2006/relationships/slide" Target="/ppt/slides/slide2.xml" Id="R8e02fa15977c4562" /><Relationship Type="http://schemas.openxmlformats.org/officeDocument/2006/relationships/slide" Target="/ppt/slides/slide3.xml" Id="R92aa2575aa9f419a" /><Relationship Type="http://schemas.openxmlformats.org/officeDocument/2006/relationships/slide" Target="/ppt/slides/slide4.xml" Id="Reb8868ae3f484a41" /><Relationship Type="http://schemas.openxmlformats.org/officeDocument/2006/relationships/slide" Target="/ppt/slides/slide5.xml" Id="Rc4b0f0fd42644308" /><Relationship Type="http://schemas.openxmlformats.org/officeDocument/2006/relationships/slide" Target="/ppt/slides/slide6.xml" Id="R04c29625de3a4749" /><Relationship Type="http://schemas.openxmlformats.org/officeDocument/2006/relationships/slide" Target="/ppt/slides/slide7.xml" Id="Rf5558540d9ea42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820bd889d44a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08fe031f64029" /><Relationship Type="http://schemas.openxmlformats.org/officeDocument/2006/relationships/theme" Target="/ppt/slideMasters/theme/theme1.xml" Id="Rdd6d3c0cc3fb47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308fe031f640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6648562bb49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c901e26f443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44ef2f5214a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6aa65e86642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adbd2f64942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7e76625cf41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5c108766e43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REINETUN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REINETUN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339 917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6 694 877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6 912 886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VEGAR BØE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Dalevegen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6154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916 136 331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