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b0f236c833a44f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bdc12aa92d941f4"/>
  </p:sldMasterIdLst>
  <p:sldIdLst>
    <p:sldId xmlns:r="http://schemas.openxmlformats.org/officeDocument/2006/relationships" id="256" r:id="R4e438f459bed4aec"/>
    <p:sldId xmlns:r="http://schemas.openxmlformats.org/officeDocument/2006/relationships" id="257" r:id="R615cdd8d18404018"/>
    <p:sldId xmlns:r="http://schemas.openxmlformats.org/officeDocument/2006/relationships" id="258" r:id="R2522148b0ee04cbf"/>
    <p:sldId xmlns:r="http://schemas.openxmlformats.org/officeDocument/2006/relationships" id="259" r:id="R400880fe97f54edd"/>
    <p:sldId xmlns:r="http://schemas.openxmlformats.org/officeDocument/2006/relationships" id="260" r:id="Raea3dbc7a92d42d6"/>
    <p:sldId xmlns:r="http://schemas.openxmlformats.org/officeDocument/2006/relationships" id="261" r:id="Ra10a88b7a67e49b9"/>
    <p:sldId xmlns:r="http://schemas.openxmlformats.org/officeDocument/2006/relationships" id="262" r:id="R14b17349065942e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dc12aa92d941f4" /><Relationship Type="http://schemas.openxmlformats.org/officeDocument/2006/relationships/slide" Target="/ppt/slides/slide1.xml" Id="R4e438f459bed4aec" /><Relationship Type="http://schemas.openxmlformats.org/officeDocument/2006/relationships/slide" Target="/ppt/slides/slide2.xml" Id="R615cdd8d18404018" /><Relationship Type="http://schemas.openxmlformats.org/officeDocument/2006/relationships/slide" Target="/ppt/slides/slide3.xml" Id="R2522148b0ee04cbf" /><Relationship Type="http://schemas.openxmlformats.org/officeDocument/2006/relationships/slide" Target="/ppt/slides/slide4.xml" Id="R400880fe97f54edd" /><Relationship Type="http://schemas.openxmlformats.org/officeDocument/2006/relationships/slide" Target="/ppt/slides/slide5.xml" Id="Raea3dbc7a92d42d6" /><Relationship Type="http://schemas.openxmlformats.org/officeDocument/2006/relationships/slide" Target="/ppt/slides/slide6.xml" Id="Ra10a88b7a67e49b9" /><Relationship Type="http://schemas.openxmlformats.org/officeDocument/2006/relationships/slide" Target="/ppt/slides/slide7.xml" Id="R14b17349065942e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4505f66a2d445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3ec9ac5b0048a3" /><Relationship Type="http://schemas.openxmlformats.org/officeDocument/2006/relationships/theme" Target="/ppt/slideMasters/theme/theme1.xml" Id="R7d52efb8cccc4c9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23ec9ac5b0048a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7edb3034eb4ca5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f121b3d33c749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e0731bc951456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edc5a1913f498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4a76ab289d42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31a021162e437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6630e7951e4f1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SANA PHARMA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SANA PHARMA HOLDING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2020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225 894 637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−29 496 396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104 262 610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533 349 142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620 444 662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HELSE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TELECOM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916 070 721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SANA PHARMA HOLDING AS</a:t>
            </a:r>
          </a:p>
        </p:txBody>
      </p:sp>
    </p:spTree>
  </p:cSld>
  <p:clrMapOvr>
    <a:masterClrMapping xmlns:a="http://schemas.openxmlformats.org/drawingml/2006/main"/>
  </p:clrMapOvr>
</p:sld>
</file>