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60cf91d8c6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78d088d4e4301"/>
  </p:sldMasterIdLst>
  <p:sldIdLst>
    <p:sldId xmlns:r="http://schemas.openxmlformats.org/officeDocument/2006/relationships" id="256" r:id="R0ed7cd472ecb4c21"/>
    <p:sldId xmlns:r="http://schemas.openxmlformats.org/officeDocument/2006/relationships" id="257" r:id="R27497151b74b4e4d"/>
    <p:sldId xmlns:r="http://schemas.openxmlformats.org/officeDocument/2006/relationships" id="258" r:id="R5fb3b32a4f284e2d"/>
    <p:sldId xmlns:r="http://schemas.openxmlformats.org/officeDocument/2006/relationships" id="259" r:id="R8a3d7bdd08c247f0"/>
    <p:sldId xmlns:r="http://schemas.openxmlformats.org/officeDocument/2006/relationships" id="260" r:id="Rb6564b78121d420c"/>
    <p:sldId xmlns:r="http://schemas.openxmlformats.org/officeDocument/2006/relationships" id="261" r:id="R14c792f32808443c"/>
    <p:sldId xmlns:r="http://schemas.openxmlformats.org/officeDocument/2006/relationships" id="262" r:id="Rc155330dc9ce4c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78d088d4e4301" /><Relationship Type="http://schemas.openxmlformats.org/officeDocument/2006/relationships/slide" Target="/ppt/slides/slide1.xml" Id="R0ed7cd472ecb4c21" /><Relationship Type="http://schemas.openxmlformats.org/officeDocument/2006/relationships/slide" Target="/ppt/slides/slide2.xml" Id="R27497151b74b4e4d" /><Relationship Type="http://schemas.openxmlformats.org/officeDocument/2006/relationships/slide" Target="/ppt/slides/slide3.xml" Id="R5fb3b32a4f284e2d" /><Relationship Type="http://schemas.openxmlformats.org/officeDocument/2006/relationships/slide" Target="/ppt/slides/slide4.xml" Id="R8a3d7bdd08c247f0" /><Relationship Type="http://schemas.openxmlformats.org/officeDocument/2006/relationships/slide" Target="/ppt/slides/slide5.xml" Id="Rb6564b78121d420c" /><Relationship Type="http://schemas.openxmlformats.org/officeDocument/2006/relationships/slide" Target="/ppt/slides/slide6.xml" Id="R14c792f32808443c" /><Relationship Type="http://schemas.openxmlformats.org/officeDocument/2006/relationships/slide" Target="/ppt/slides/slide7.xml" Id="Rc155330dc9ce4c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bd52403e5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9d597d2b74ee7" /><Relationship Type="http://schemas.openxmlformats.org/officeDocument/2006/relationships/theme" Target="/ppt/slideMasters/theme/theme1.xml" Id="R08cba6cd04e9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9d597d2b74e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f1652e97148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84f4c583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64396ef59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288a433bb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1ba547eeb40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34e719f594a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2d3942bb544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