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38a0df4cb548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62dd745ed41f2"/>
  </p:sldMasterIdLst>
  <p:sldIdLst>
    <p:sldId xmlns:r="http://schemas.openxmlformats.org/officeDocument/2006/relationships" id="256" r:id="Re3f8f31a01f2466d"/>
    <p:sldId xmlns:r="http://schemas.openxmlformats.org/officeDocument/2006/relationships" id="257" r:id="Ra6482c8d807746f2"/>
    <p:sldId xmlns:r="http://schemas.openxmlformats.org/officeDocument/2006/relationships" id="258" r:id="R3bd2b4f76fa1477f"/>
    <p:sldId xmlns:r="http://schemas.openxmlformats.org/officeDocument/2006/relationships" id="259" r:id="Ra16a51d6355f475e"/>
    <p:sldId xmlns:r="http://schemas.openxmlformats.org/officeDocument/2006/relationships" id="260" r:id="R5972157bd2034709"/>
    <p:sldId xmlns:r="http://schemas.openxmlformats.org/officeDocument/2006/relationships" id="261" r:id="Rbd359925dfd64cc6"/>
    <p:sldId xmlns:r="http://schemas.openxmlformats.org/officeDocument/2006/relationships" id="262" r:id="Rf94c274741fc41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62dd745ed41f2" /><Relationship Type="http://schemas.openxmlformats.org/officeDocument/2006/relationships/slide" Target="/ppt/slides/slide1.xml" Id="Re3f8f31a01f2466d" /><Relationship Type="http://schemas.openxmlformats.org/officeDocument/2006/relationships/slide" Target="/ppt/slides/slide2.xml" Id="Ra6482c8d807746f2" /><Relationship Type="http://schemas.openxmlformats.org/officeDocument/2006/relationships/slide" Target="/ppt/slides/slide3.xml" Id="R3bd2b4f76fa1477f" /><Relationship Type="http://schemas.openxmlformats.org/officeDocument/2006/relationships/slide" Target="/ppt/slides/slide4.xml" Id="Ra16a51d6355f475e" /><Relationship Type="http://schemas.openxmlformats.org/officeDocument/2006/relationships/slide" Target="/ppt/slides/slide5.xml" Id="R5972157bd2034709" /><Relationship Type="http://schemas.openxmlformats.org/officeDocument/2006/relationships/slide" Target="/ppt/slides/slide6.xml" Id="Rbd359925dfd64cc6" /><Relationship Type="http://schemas.openxmlformats.org/officeDocument/2006/relationships/slide" Target="/ppt/slides/slide7.xml" Id="Rf94c274741fc41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88ee37f6b47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30989990c4d70" /><Relationship Type="http://schemas.openxmlformats.org/officeDocument/2006/relationships/theme" Target="/ppt/slideMasters/theme/theme1.xml" Id="Ra26f74cea22343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230989990c4d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4f6931426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f58141cd141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e7bc7fff544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04e3691b648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9baa979414e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d00a37c4c4d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2be2b761d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M SKOGLUND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 SKOGLUND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12 650 041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−623 554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−586 466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91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