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433c59f7b40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dec9551f04192"/>
  </p:sldMasterIdLst>
  <p:sldIdLst>
    <p:sldId xmlns:r="http://schemas.openxmlformats.org/officeDocument/2006/relationships" id="256" r:id="Rc89e0aa75d3e41a9"/>
    <p:sldId xmlns:r="http://schemas.openxmlformats.org/officeDocument/2006/relationships" id="257" r:id="R214f9bdab8684e99"/>
    <p:sldId xmlns:r="http://schemas.openxmlformats.org/officeDocument/2006/relationships" id="258" r:id="Rcd61f393bb1e4197"/>
    <p:sldId xmlns:r="http://schemas.openxmlformats.org/officeDocument/2006/relationships" id="259" r:id="R090f6fd8d645435c"/>
    <p:sldId xmlns:r="http://schemas.openxmlformats.org/officeDocument/2006/relationships" id="260" r:id="R1b400476d4004b6e"/>
    <p:sldId xmlns:r="http://schemas.openxmlformats.org/officeDocument/2006/relationships" id="261" r:id="R71c2839c11664418"/>
    <p:sldId xmlns:r="http://schemas.openxmlformats.org/officeDocument/2006/relationships" id="262" r:id="Rbf48c6990397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dec9551f04192" /><Relationship Type="http://schemas.openxmlformats.org/officeDocument/2006/relationships/slide" Target="/ppt/slides/slide1.xml" Id="Rc89e0aa75d3e41a9" /><Relationship Type="http://schemas.openxmlformats.org/officeDocument/2006/relationships/slide" Target="/ppt/slides/slide2.xml" Id="R214f9bdab8684e99" /><Relationship Type="http://schemas.openxmlformats.org/officeDocument/2006/relationships/slide" Target="/ppt/slides/slide3.xml" Id="Rcd61f393bb1e4197" /><Relationship Type="http://schemas.openxmlformats.org/officeDocument/2006/relationships/slide" Target="/ppt/slides/slide4.xml" Id="R090f6fd8d645435c" /><Relationship Type="http://schemas.openxmlformats.org/officeDocument/2006/relationships/slide" Target="/ppt/slides/slide5.xml" Id="R1b400476d4004b6e" /><Relationship Type="http://schemas.openxmlformats.org/officeDocument/2006/relationships/slide" Target="/ppt/slides/slide6.xml" Id="R71c2839c11664418" /><Relationship Type="http://schemas.openxmlformats.org/officeDocument/2006/relationships/slide" Target="/ppt/slides/slide7.xml" Id="Rbf48c6990397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d0e88045f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4f434f4e44bf2" /><Relationship Type="http://schemas.openxmlformats.org/officeDocument/2006/relationships/theme" Target="/ppt/slideMasters/theme/theme1.xml" Id="Rcaa409bebcc7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94f434f4e44b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de2d1c1be41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63ab1f59249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9d03960d44d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20eedcc6a42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21975b67447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40d2f2cce45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354233ed94a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5 214 554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7 354 695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ERIK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nils.ihlen@room40.no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