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4ad41b64bf4f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4f00fd64bb41b1"/>
  </p:sldMasterIdLst>
  <p:sldIdLst>
    <p:sldId xmlns:r="http://schemas.openxmlformats.org/officeDocument/2006/relationships" id="256" r:id="Ra7bafc7687994eb4"/>
    <p:sldId xmlns:r="http://schemas.openxmlformats.org/officeDocument/2006/relationships" id="257" r:id="Raf44aeed049c426a"/>
    <p:sldId xmlns:r="http://schemas.openxmlformats.org/officeDocument/2006/relationships" id="258" r:id="Rbb934f2d90ba4fc2"/>
    <p:sldId xmlns:r="http://schemas.openxmlformats.org/officeDocument/2006/relationships" id="259" r:id="R40ac1f29e6934520"/>
    <p:sldId xmlns:r="http://schemas.openxmlformats.org/officeDocument/2006/relationships" id="260" r:id="Re9e39fe27e844bb1"/>
    <p:sldId xmlns:r="http://schemas.openxmlformats.org/officeDocument/2006/relationships" id="261" r:id="Rf0e22894fc1947b1"/>
    <p:sldId xmlns:r="http://schemas.openxmlformats.org/officeDocument/2006/relationships" id="262" r:id="R8689db52b0c9401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4f00fd64bb41b1" /><Relationship Type="http://schemas.openxmlformats.org/officeDocument/2006/relationships/slide" Target="/ppt/slides/slide1.xml" Id="Ra7bafc7687994eb4" /><Relationship Type="http://schemas.openxmlformats.org/officeDocument/2006/relationships/slide" Target="/ppt/slides/slide2.xml" Id="Raf44aeed049c426a" /><Relationship Type="http://schemas.openxmlformats.org/officeDocument/2006/relationships/slide" Target="/ppt/slides/slide3.xml" Id="Rbb934f2d90ba4fc2" /><Relationship Type="http://schemas.openxmlformats.org/officeDocument/2006/relationships/slide" Target="/ppt/slides/slide4.xml" Id="R40ac1f29e6934520" /><Relationship Type="http://schemas.openxmlformats.org/officeDocument/2006/relationships/slide" Target="/ppt/slides/slide5.xml" Id="Re9e39fe27e844bb1" /><Relationship Type="http://schemas.openxmlformats.org/officeDocument/2006/relationships/slide" Target="/ppt/slides/slide6.xml" Id="Rf0e22894fc1947b1" /><Relationship Type="http://schemas.openxmlformats.org/officeDocument/2006/relationships/slide" Target="/ppt/slides/slide7.xml" Id="R8689db52b0c9401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59a80735ce46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a42721855248c3" /><Relationship Type="http://schemas.openxmlformats.org/officeDocument/2006/relationships/theme" Target="/ppt/slideMasters/theme/theme1.xml" Id="R13743039a6424c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a42721855248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a5227882e940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dd82fd756f4f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4adbc0ad9149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5e5e53f1c5410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0e7e295fd94d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9dc8ffc719497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e8a1c6ca2a4f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NOIR RØRLEGGERSERVICE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NOIR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NOIR RØRLEGGERSERVICE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NOIR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NOIR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NOIR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5 428 669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−440 692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−472 481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1 089 973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NOIR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NOIR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KJUS ANDREAS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NOIR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Tollbugata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915 925 421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NOIR RØRLEGGERSERVICE AS</a:t>
            </a:r>
          </a:p>
        </p:txBody>
      </p:sp>
    </p:spTree>
  </p:cSld>
  <p:clrMapOvr>
    <a:masterClrMapping xmlns:a="http://schemas.openxmlformats.org/drawingml/2006/main"/>
  </p:clrMapOvr>
</p:sld>
</file>