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933527bec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25a51218a40da"/>
  </p:sldMasterIdLst>
  <p:sldIdLst>
    <p:sldId xmlns:r="http://schemas.openxmlformats.org/officeDocument/2006/relationships" id="256" r:id="R79dcfebf0f124fde"/>
    <p:sldId xmlns:r="http://schemas.openxmlformats.org/officeDocument/2006/relationships" id="257" r:id="R3df2fb2af6204625"/>
    <p:sldId xmlns:r="http://schemas.openxmlformats.org/officeDocument/2006/relationships" id="258" r:id="Re46073f2cfd14a6c"/>
    <p:sldId xmlns:r="http://schemas.openxmlformats.org/officeDocument/2006/relationships" id="259" r:id="R860facb20ebe40c6"/>
    <p:sldId xmlns:r="http://schemas.openxmlformats.org/officeDocument/2006/relationships" id="260" r:id="Rfe6df14c30b1412e"/>
    <p:sldId xmlns:r="http://schemas.openxmlformats.org/officeDocument/2006/relationships" id="261" r:id="R708eeb772f2940a2"/>
    <p:sldId xmlns:r="http://schemas.openxmlformats.org/officeDocument/2006/relationships" id="262" r:id="R5fa5ec10a734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25a51218a40da" /><Relationship Type="http://schemas.openxmlformats.org/officeDocument/2006/relationships/slide" Target="/ppt/slides/slide1.xml" Id="R79dcfebf0f124fde" /><Relationship Type="http://schemas.openxmlformats.org/officeDocument/2006/relationships/slide" Target="/ppt/slides/slide2.xml" Id="R3df2fb2af6204625" /><Relationship Type="http://schemas.openxmlformats.org/officeDocument/2006/relationships/slide" Target="/ppt/slides/slide3.xml" Id="Re46073f2cfd14a6c" /><Relationship Type="http://schemas.openxmlformats.org/officeDocument/2006/relationships/slide" Target="/ppt/slides/slide4.xml" Id="R860facb20ebe40c6" /><Relationship Type="http://schemas.openxmlformats.org/officeDocument/2006/relationships/slide" Target="/ppt/slides/slide5.xml" Id="Rfe6df14c30b1412e" /><Relationship Type="http://schemas.openxmlformats.org/officeDocument/2006/relationships/slide" Target="/ppt/slides/slide6.xml" Id="R708eeb772f2940a2" /><Relationship Type="http://schemas.openxmlformats.org/officeDocument/2006/relationships/slide" Target="/ppt/slides/slide7.xml" Id="R5fa5ec10a734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b2ac019bd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502a9e7364e42" /><Relationship Type="http://schemas.openxmlformats.org/officeDocument/2006/relationships/theme" Target="/ppt/slideMasters/theme/theme1.xml" Id="R1d75a6e38b9a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502a9e736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9e28b4df7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3518977a1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8baf4829c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5f84c2bdf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89b125e448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5a1af7dfd4e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9a86f011148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