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6bee88aca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d2119a1c4490b"/>
  </p:sldMasterIdLst>
  <p:sldIdLst>
    <p:sldId xmlns:r="http://schemas.openxmlformats.org/officeDocument/2006/relationships" id="256" r:id="R1c2bfb139ecb44d4"/>
    <p:sldId xmlns:r="http://schemas.openxmlformats.org/officeDocument/2006/relationships" id="257" r:id="R1d26ab2d751b4eb1"/>
    <p:sldId xmlns:r="http://schemas.openxmlformats.org/officeDocument/2006/relationships" id="258" r:id="R8fa4c7e961ae43b5"/>
    <p:sldId xmlns:r="http://schemas.openxmlformats.org/officeDocument/2006/relationships" id="259" r:id="Rfa90d8e02cd046ee"/>
    <p:sldId xmlns:r="http://schemas.openxmlformats.org/officeDocument/2006/relationships" id="260" r:id="Rf055be042250450b"/>
    <p:sldId xmlns:r="http://schemas.openxmlformats.org/officeDocument/2006/relationships" id="261" r:id="R3cfbb243e7a041aa"/>
    <p:sldId xmlns:r="http://schemas.openxmlformats.org/officeDocument/2006/relationships" id="262" r:id="Rc46bb001de5346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d2119a1c4490b" /><Relationship Type="http://schemas.openxmlformats.org/officeDocument/2006/relationships/slide" Target="/ppt/slides/slide1.xml" Id="R1c2bfb139ecb44d4" /><Relationship Type="http://schemas.openxmlformats.org/officeDocument/2006/relationships/slide" Target="/ppt/slides/slide2.xml" Id="R1d26ab2d751b4eb1" /><Relationship Type="http://schemas.openxmlformats.org/officeDocument/2006/relationships/slide" Target="/ppt/slides/slide3.xml" Id="R8fa4c7e961ae43b5" /><Relationship Type="http://schemas.openxmlformats.org/officeDocument/2006/relationships/slide" Target="/ppt/slides/slide4.xml" Id="Rfa90d8e02cd046ee" /><Relationship Type="http://schemas.openxmlformats.org/officeDocument/2006/relationships/slide" Target="/ppt/slides/slide5.xml" Id="Rf055be042250450b" /><Relationship Type="http://schemas.openxmlformats.org/officeDocument/2006/relationships/slide" Target="/ppt/slides/slide6.xml" Id="R3cfbb243e7a041aa" /><Relationship Type="http://schemas.openxmlformats.org/officeDocument/2006/relationships/slide" Target="/ppt/slides/slide7.xml" Id="Rc46bb001de5346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f6b6a150a4b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e038a6b6043dc" /><Relationship Type="http://schemas.openxmlformats.org/officeDocument/2006/relationships/theme" Target="/ppt/slideMasters/theme/theme1.xml" Id="R0eae1985d87e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4e038a6b6043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57efb993c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3e811ae2e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c541d5d8145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e950c7fb94e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cb80c02bc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7037d58ec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4e4d2411544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WORKSONLAND ARKITEKTUR OG LANDSKAP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AGUSTIN SEBASTIAN RIVERA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ULRIKA SJÖDAHL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